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053" r:id="rId1"/>
  </p:sldMasterIdLst>
  <p:notesMasterIdLst>
    <p:notesMasterId r:id="rId14"/>
  </p:notesMasterIdLst>
  <p:sldIdLst>
    <p:sldId id="5499" r:id="rId2"/>
    <p:sldId id="5500" r:id="rId3"/>
    <p:sldId id="5501" r:id="rId4"/>
    <p:sldId id="5502" r:id="rId5"/>
    <p:sldId id="5503" r:id="rId6"/>
    <p:sldId id="5504" r:id="rId7"/>
    <p:sldId id="5505" r:id="rId8"/>
    <p:sldId id="5506" r:id="rId9"/>
    <p:sldId id="5507" r:id="rId10"/>
    <p:sldId id="5508" r:id="rId11"/>
    <p:sldId id="5509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12" autoAdjust="0"/>
    <p:restoredTop sz="90909" autoAdjust="0"/>
  </p:normalViewPr>
  <p:slideViewPr>
    <p:cSldViewPr>
      <p:cViewPr varScale="1">
        <p:scale>
          <a:sx n="78" d="100"/>
          <a:sy n="78" d="100"/>
        </p:scale>
        <p:origin x="8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0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4266017897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538265305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976533492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808077978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341715865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037329658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5558743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8302712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4266017897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538265305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976533492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037329658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037329658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  <pc:docChgLst>
    <pc:chgData name="Wei Li" userId="fae33518c2e5a771" providerId="LiveId" clId="{A58087CA-B8AA-4E52-AF26-8AF64B2E12BC}"/>
    <pc:docChg chg="undo custSel addSld delSld modSld delMainMaster">
      <pc:chgData name="Wei Li" userId="fae33518c2e5a771" providerId="LiveId" clId="{A58087CA-B8AA-4E52-AF26-8AF64B2E12BC}" dt="2023-03-25T14:06:47.821" v="201" actId="47"/>
      <pc:docMkLst>
        <pc:docMk/>
      </pc:docMkLst>
      <pc:sldChg chg="del">
        <pc:chgData name="Wei Li" userId="fae33518c2e5a771" providerId="LiveId" clId="{A58087CA-B8AA-4E52-AF26-8AF64B2E12BC}" dt="2023-03-25T13:29:30.641" v="196" actId="2696"/>
        <pc:sldMkLst>
          <pc:docMk/>
          <pc:sldMk cId="3723298781" sldId="256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145822199" sldId="257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543363583" sldId="258"/>
        </pc:sldMkLst>
      </pc:sldChg>
      <pc:sldChg chg="del">
        <pc:chgData name="Wei Li" userId="fae33518c2e5a771" providerId="LiveId" clId="{A58087CA-B8AA-4E52-AF26-8AF64B2E12BC}" dt="2023-03-25T14:06:41.886" v="200" actId="47"/>
        <pc:sldMkLst>
          <pc:docMk/>
          <pc:sldMk cId="0" sldId="25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281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75558743" sldId="283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538265305" sldId="287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976533492" sldId="289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1808077978" sldId="290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341715865" sldId="291"/>
        </pc:sldMkLst>
      </pc:sldChg>
      <pc:sldChg chg="modSp mod">
        <pc:chgData name="Wei Li" userId="fae33518c2e5a771" providerId="LiveId" clId="{A58087CA-B8AA-4E52-AF26-8AF64B2E12BC}" dt="2023-03-25T02:34:07.388" v="96" actId="20577"/>
        <pc:sldMkLst>
          <pc:docMk/>
          <pc:sldMk cId="4265739660" sldId="791"/>
        </pc:sldMkLst>
        <pc:spChg chg="mod">
          <ac:chgData name="Wei Li" userId="fae33518c2e5a771" providerId="LiveId" clId="{A58087CA-B8AA-4E52-AF26-8AF64B2E12BC}" dt="2023-03-25T02:33:37.099" v="8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4:07.388" v="96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2:29:23.726" v="63" actId="20577"/>
        <pc:sldMkLst>
          <pc:docMk/>
          <pc:sldMk cId="0" sldId="1614"/>
        </pc:sldMkLst>
        <pc:spChg chg="mod">
          <ac:chgData name="Wei Li" userId="fae33518c2e5a771" providerId="LiveId" clId="{A58087CA-B8AA-4E52-AF26-8AF64B2E12BC}" dt="2023-03-25T02:29:23.726" v="63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03.611" v="52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1:57:01.010" v="3"/>
        <pc:sldMkLst>
          <pc:docMk/>
          <pc:sldMk cId="2948737989" sldId="3890"/>
        </pc:sldMkLst>
        <pc:spChg chg="mod">
          <ac:chgData name="Wei Li" userId="fae33518c2e5a771" providerId="LiveId" clId="{A58087CA-B8AA-4E52-AF26-8AF64B2E12BC}" dt="2023-03-25T01:56:34.516" v="2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A58087CA-B8AA-4E52-AF26-8AF64B2E12BC}" dt="2023-03-25T01:57:01.010" v="3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02:29:28.870" v="65" actId="47"/>
        <pc:sldMkLst>
          <pc:docMk/>
          <pc:sldMk cId="2762501048" sldId="53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6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4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5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7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8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9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0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1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2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3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4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5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3549678864" sldId="5496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1371344313" sldId="5497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3848957782" sldId="5498"/>
        </pc:sldMkLst>
      </pc:sldChg>
      <pc:sldChg chg="addSp delSp modSp mod modAnim">
        <pc:chgData name="Wei Li" userId="fae33518c2e5a771" providerId="LiveId" clId="{A58087CA-B8AA-4E52-AF26-8AF64B2E12BC}" dt="2023-03-25T02:01:38.910" v="40" actId="20577"/>
        <pc:sldMkLst>
          <pc:docMk/>
          <pc:sldMk cId="0" sldId="5510"/>
        </pc:sldMkLst>
        <pc:spChg chg="add mod">
          <ac:chgData name="Wei Li" userId="fae33518c2e5a771" providerId="LiveId" clId="{A58087CA-B8AA-4E52-AF26-8AF64B2E12BC}" dt="2023-03-25T02:01:38.910" v="40" actId="20577"/>
          <ac:spMkLst>
            <pc:docMk/>
            <pc:sldMk cId="0" sldId="5510"/>
            <ac:spMk id="3" creationId="{D74C87F4-5885-722D-A60F-BA634FC73AEA}"/>
          </ac:spMkLst>
        </pc:spChg>
        <pc:spChg chg="del">
          <ac:chgData name="Wei Li" userId="fae33518c2e5a771" providerId="LiveId" clId="{A58087CA-B8AA-4E52-AF26-8AF64B2E12BC}" dt="2023-03-25T01:59:15.999" v="4" actId="478"/>
          <ac:spMkLst>
            <pc:docMk/>
            <pc:sldMk cId="0" sldId="5510"/>
            <ac:spMk id="6" creationId="{3346F5CA-AA4C-E627-D21C-1738C2F60407}"/>
          </ac:spMkLst>
        </pc:spChg>
      </pc:sldChg>
      <pc:sldChg chg="addSp delSp modSp add mod delAnim modAnim">
        <pc:chgData name="Wei Li" userId="fae33518c2e5a771" providerId="LiveId" clId="{A58087CA-B8AA-4E52-AF26-8AF64B2E12BC}" dt="2023-03-25T02:01:06.531" v="18" actId="14100"/>
        <pc:sldMkLst>
          <pc:docMk/>
          <pc:sldMk cId="3931204407" sldId="5511"/>
        </pc:sldMkLst>
        <pc:spChg chg="del mod">
          <ac:chgData name="Wei Li" userId="fae33518c2e5a771" providerId="LiveId" clId="{A58087CA-B8AA-4E52-AF26-8AF64B2E12BC}" dt="2023-03-25T01:59:29.952" v="7" actId="478"/>
          <ac:spMkLst>
            <pc:docMk/>
            <pc:sldMk cId="3931204407" sldId="5511"/>
            <ac:spMk id="2" creationId="{00000000-0000-0000-0000-000000000000}"/>
          </ac:spMkLst>
        </pc:spChg>
        <pc:spChg chg="del">
          <ac:chgData name="Wei Li" userId="fae33518c2e5a771" providerId="LiveId" clId="{A58087CA-B8AA-4E52-AF26-8AF64B2E12BC}" dt="2023-03-25T01:59:42.735" v="11" actId="478"/>
          <ac:spMkLst>
            <pc:docMk/>
            <pc:sldMk cId="3931204407" sldId="5511"/>
            <ac:spMk id="5" creationId="{00000000-0000-0000-0000-000000000000}"/>
          </ac:spMkLst>
        </pc:spChg>
        <pc:spChg chg="add del mod">
          <ac:chgData name="Wei Li" userId="fae33518c2e5a771" providerId="LiveId" clId="{A58087CA-B8AA-4E52-AF26-8AF64B2E12BC}" dt="2023-03-25T01:59:39.643" v="10" actId="478"/>
          <ac:spMkLst>
            <pc:docMk/>
            <pc:sldMk cId="3931204407" sldId="5511"/>
            <ac:spMk id="6" creationId="{22E7FA8A-5CCA-29F9-FC1E-F25368D67F42}"/>
          </ac:spMkLst>
        </pc:spChg>
        <pc:picChg chg="add del">
          <ac:chgData name="Wei Li" userId="fae33518c2e5a771" providerId="LiveId" clId="{A58087CA-B8AA-4E52-AF26-8AF64B2E12BC}" dt="2023-03-25T01:59:36.438" v="9" actId="478"/>
          <ac:picMkLst>
            <pc:docMk/>
            <pc:sldMk cId="3931204407" sldId="5511"/>
            <ac:picMk id="4" creationId="{00000000-0000-0000-0000-000000000000}"/>
          </ac:picMkLst>
        </pc:picChg>
        <pc:picChg chg="add mod">
          <ac:chgData name="Wei Li" userId="fae33518c2e5a771" providerId="LiveId" clId="{A58087CA-B8AA-4E52-AF26-8AF64B2E12BC}" dt="2023-03-25T02:01:06.531" v="18" actId="14100"/>
          <ac:picMkLst>
            <pc:docMk/>
            <pc:sldMk cId="3931204407" sldId="5511"/>
            <ac:picMk id="7" creationId="{878FF5EA-F10A-D895-0DA0-637611F07EEE}"/>
          </ac:picMkLst>
        </pc:picChg>
      </pc:sldChg>
      <pc:sldChg chg="add">
        <pc:chgData name="Wei Li" userId="fae33518c2e5a771" providerId="LiveId" clId="{A58087CA-B8AA-4E52-AF26-8AF64B2E12BC}" dt="2023-03-25T02:10:35.731" v="42"/>
        <pc:sldMkLst>
          <pc:docMk/>
          <pc:sldMk cId="1874031288" sldId="5514"/>
        </pc:sldMkLst>
      </pc:sldChg>
      <pc:sldChg chg="add del">
        <pc:chgData name="Wei Li" userId="fae33518c2e5a771" providerId="LiveId" clId="{A58087CA-B8AA-4E52-AF26-8AF64B2E12BC}" dt="2023-03-25T13:30:15.561" v="197" actId="47"/>
        <pc:sldMkLst>
          <pc:docMk/>
          <pc:sldMk cId="2657958349" sldId="5515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238016891" sldId="5516"/>
        </pc:sldMkLst>
      </pc:sldChg>
      <pc:sldChg chg="modSp add mod">
        <pc:chgData name="Wei Li" userId="fae33518c2e5a771" providerId="LiveId" clId="{A58087CA-B8AA-4E52-AF26-8AF64B2E12BC}" dt="2023-03-25T02:29:58.894" v="80" actId="6549"/>
        <pc:sldMkLst>
          <pc:docMk/>
          <pc:sldMk cId="246631031" sldId="5522"/>
        </pc:sldMkLst>
        <pc:spChg chg="mod">
          <ac:chgData name="Wei Li" userId="fae33518c2e5a771" providerId="LiveId" clId="{A58087CA-B8AA-4E52-AF26-8AF64B2E12BC}" dt="2023-03-25T02:29:49.975" v="74" actId="20577"/>
          <ac:spMkLst>
            <pc:docMk/>
            <pc:sldMk cId="246631031" sldId="5522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58.894" v="80" actId="6549"/>
          <ac:spMkLst>
            <pc:docMk/>
            <pc:sldMk cId="246631031" sldId="5522"/>
            <ac:spMk id="1981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5:28.400" v="116" actId="20577"/>
        <pc:sldMkLst>
          <pc:docMk/>
          <pc:sldMk cId="4223376143" sldId="5523"/>
        </pc:sldMkLst>
        <pc:spChg chg="mod">
          <ac:chgData name="Wei Li" userId="fae33518c2e5a771" providerId="LiveId" clId="{A58087CA-B8AA-4E52-AF26-8AF64B2E12BC}" dt="2023-03-25T02:35:28.400" v="116" actId="20577"/>
          <ac:spMkLst>
            <pc:docMk/>
            <pc:sldMk cId="4223376143" sldId="5523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5:15.545" v="112" actId="6549"/>
          <ac:spMkLst>
            <pc:docMk/>
            <pc:sldMk cId="4223376143" sldId="5523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6:24.432" v="138" actId="20577"/>
        <pc:sldMkLst>
          <pc:docMk/>
          <pc:sldMk cId="3748694615" sldId="5524"/>
        </pc:sldMkLst>
        <pc:spChg chg="mod">
          <ac:chgData name="Wei Li" userId="fae33518c2e5a771" providerId="LiveId" clId="{A58087CA-B8AA-4E52-AF26-8AF64B2E12BC}" dt="2023-03-25T02:36:24.432" v="138" actId="20577"/>
          <ac:spMkLst>
            <pc:docMk/>
            <pc:sldMk cId="3748694615" sldId="5524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6:19.502" v="134" actId="20577"/>
          <ac:spMkLst>
            <pc:docMk/>
            <pc:sldMk cId="3748694615" sldId="5524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27.334" v="179" actId="20577"/>
        <pc:sldMkLst>
          <pc:docMk/>
          <pc:sldMk cId="2045702089" sldId="5525"/>
        </pc:sldMkLst>
        <pc:spChg chg="mod">
          <ac:chgData name="Wei Li" userId="fae33518c2e5a771" providerId="LiveId" clId="{A58087CA-B8AA-4E52-AF26-8AF64B2E12BC}" dt="2023-03-25T02:39:27.334" v="179" actId="20577"/>
          <ac:spMkLst>
            <pc:docMk/>
            <pc:sldMk cId="2045702089" sldId="5525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8:11.282" v="156" actId="255"/>
          <ac:spMkLst>
            <pc:docMk/>
            <pc:sldMk cId="2045702089" sldId="5525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19.712" v="173" actId="20577"/>
        <pc:sldMkLst>
          <pc:docMk/>
          <pc:sldMk cId="986009758" sldId="5526"/>
        </pc:sldMkLst>
        <pc:spChg chg="mod">
          <ac:chgData name="Wei Li" userId="fae33518c2e5a771" providerId="LiveId" clId="{A58087CA-B8AA-4E52-AF26-8AF64B2E12BC}" dt="2023-03-25T02:39:19.712" v="173" actId="20577"/>
          <ac:spMkLst>
            <pc:docMk/>
            <pc:sldMk cId="986009758" sldId="5526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9:12.871" v="167" actId="6549"/>
          <ac:spMkLst>
            <pc:docMk/>
            <pc:sldMk cId="986009758" sldId="5526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40:39.171" v="195" actId="20577"/>
        <pc:sldMkLst>
          <pc:docMk/>
          <pc:sldMk cId="349916729" sldId="5527"/>
        </pc:sldMkLst>
        <pc:spChg chg="mod">
          <ac:chgData name="Wei Li" userId="fae33518c2e5a771" providerId="LiveId" clId="{A58087CA-B8AA-4E52-AF26-8AF64B2E12BC}" dt="2023-03-25T02:40:39.171" v="195" actId="20577"/>
          <ac:spMkLst>
            <pc:docMk/>
            <pc:sldMk cId="349916729" sldId="5527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40:31.915" v="191" actId="20577"/>
          <ac:spMkLst>
            <pc:docMk/>
            <pc:sldMk cId="349916729" sldId="5527"/>
            <ac:spMk id="14337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14:06:47.821" v="201" actId="47"/>
        <pc:sldMkLst>
          <pc:docMk/>
          <pc:sldMk cId="1281402344" sldId="5530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647997252" sldId="5533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957001827" sldId="5534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1565664430" sldId="5535"/>
        </pc:sldMkLst>
      </pc:sldChg>
      <pc:sldChg chg="add">
        <pc:chgData name="Wei Li" userId="fae33518c2e5a771" providerId="LiveId" clId="{A58087CA-B8AA-4E52-AF26-8AF64B2E12BC}" dt="2023-03-25T13:31:07.021" v="199"/>
        <pc:sldMkLst>
          <pc:docMk/>
          <pc:sldMk cId="1152228888" sldId="5536"/>
        </pc:sldMkLst>
      </pc:sld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2126208992" sldId="2147487304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885539770" sldId="214748730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647095982" sldId="214748730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667167506" sldId="214748730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863865653" sldId="214748730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17146273" sldId="214748730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594102555" sldId="214748731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228087049" sldId="214748731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372653154" sldId="214748731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1205542864" sldId="214748731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133371200" sldId="2147487314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382792371" sldId="2147487998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58502674" sldId="214748799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896635926" sldId="2147488000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265775333" sldId="2147488001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90266801" sldId="2147488002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726856889" sldId="2147488003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540206219" sldId="2147488004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746155523" sldId="2147488005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75116486" sldId="2147488006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73663076" sldId="2147488007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4010625" sldId="2147488008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315949925" sldId="214748800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965258532" sldId="2147488010"/>
          </pc:sldLayoutMkLst>
        </pc:sldLayoutChg>
      </pc:sldMasterChg>
      <pc:sldMasterChg chg="del delSldLayout">
        <pc:chgData name="Wei Li" userId="fae33518c2e5a771" providerId="LiveId" clId="{A58087CA-B8AA-4E52-AF26-8AF64B2E12BC}" dt="2023-03-25T02:11:59.145" v="44" actId="47"/>
        <pc:sldMasterMkLst>
          <pc:docMk/>
          <pc:sldMasterMk cId="4227941309" sldId="2147488011"/>
        </pc:sldMasterMkLst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703463466" sldId="214748801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071912948" sldId="214748801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35757364" sldId="214748801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46403208" sldId="214748801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535136003" sldId="2147488016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064485599" sldId="2147488017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96650255" sldId="2147488018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927538373" sldId="2147488019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85766833" sldId="2147488020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569763843" sldId="2147488021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193867793" sldId="214748802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473903038" sldId="214748802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53353333" sldId="214748802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60722261" sldId="214748802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812782182" sldId="2147488026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496577516" sldId="2147488027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496577516" sldId="2147488027"/>
            <pc:sldLayoutMk cId="574532877" sldId="2147488028"/>
          </pc:sldLayoutMkLst>
        </pc:sldLayoutChg>
      </pc:sldMaster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1199993427" sldId="2147488029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42407272" sldId="214748803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928115461" sldId="214748803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63419347" sldId="214748803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674373737" sldId="214748803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550206986" sldId="2147488034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608121014" sldId="214748803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937706645" sldId="214748803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83671344" sldId="214748803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725871535" sldId="214748803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232322735" sldId="214748803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534265366" sldId="2147488040"/>
          </pc:sldLayoutMkLst>
        </pc:sldLayoutChg>
      </pc:sldMasterChg>
      <pc:sldMasterChg chg="del delSldLayout">
        <pc:chgData name="Wei Li" userId="fae33518c2e5a771" providerId="LiveId" clId="{A58087CA-B8AA-4E52-AF26-8AF64B2E12BC}" dt="2023-03-25T01:42:15.534" v="0" actId="47"/>
        <pc:sldMasterMkLst>
          <pc:docMk/>
          <pc:sldMasterMk cId="1257251877" sldId="2147488041"/>
        </pc:sldMasterMkLst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445690609" sldId="2147488042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633810121" sldId="2147488043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4127972247" sldId="2147488044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497150174" sldId="2147488045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971233160" sldId="2147488046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2289420" sldId="2147488047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408847673" sldId="2147488048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19908758" sldId="2147488049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273759242" sldId="2147488050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51376660" sldId="2147488051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61997239" sldId="2147488052"/>
          </pc:sldLayoutMkLst>
        </pc:sldLayoutChg>
      </pc:sldMasterChg>
      <pc:sldMasterChg chg="del delSldLayout">
        <pc:chgData name="Wei Li" userId="fae33518c2e5a771" providerId="LiveId" clId="{A58087CA-B8AA-4E52-AF26-8AF64B2E12BC}" dt="2023-03-25T13:29:30.641" v="196" actId="2696"/>
        <pc:sldMasterMkLst>
          <pc:docMk/>
          <pc:sldMasterMk cId="2758912612" sldId="2147488118"/>
        </pc:sldMasterMkLst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304183101" sldId="2147488119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25538552" sldId="2147488120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80152499" sldId="2147488121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847719923" sldId="2147488122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305483951" sldId="2147488123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735757994" sldId="2147488124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633242027" sldId="2147488125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597704365" sldId="2147488126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380616333" sldId="2147488127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99960118" sldId="2147488128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005845273" sldId="2147488129"/>
          </pc:sldLayoutMkLst>
        </pc:sldLayoutChg>
      </pc:sldMasterChg>
    </pc:docChg>
  </pc:docChgLst>
  <pc:docChgLst>
    <pc:chgData name="Wei Li" userId="fae33518c2e5a771" providerId="LiveId" clId="{8B7BDEAE-90A0-4B01-A5A7-C6A0CE8A66FF}"/>
    <pc:docChg chg="undo custSel addSld delSld modSld delMainMaster">
      <pc:chgData name="Wei Li" userId="fae33518c2e5a771" providerId="LiveId" clId="{8B7BDEAE-90A0-4B01-A5A7-C6A0CE8A66FF}" dt="2023-03-01T04:10:40.453" v="458" actId="20577"/>
      <pc:docMkLst>
        <pc:docMk/>
      </pc:docMkLst>
      <pc:sldChg chg="del">
        <pc:chgData name="Wei Li" userId="fae33518c2e5a771" providerId="LiveId" clId="{8B7BDEAE-90A0-4B01-A5A7-C6A0CE8A66FF}" dt="2023-02-26T04:56:22.154" v="0" actId="47"/>
        <pc:sldMkLst>
          <pc:docMk/>
          <pc:sldMk cId="3723298781" sldId="2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145822199" sldId="2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43363583" sldId="2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60"/>
        </pc:sldMkLst>
      </pc:sldChg>
      <pc:sldChg chg="modSp mod">
        <pc:chgData name="Wei Li" userId="fae33518c2e5a771" providerId="LiveId" clId="{8B7BDEAE-90A0-4B01-A5A7-C6A0CE8A66FF}" dt="2023-02-26T04:58:05.660" v="9" actId="27636"/>
        <pc:sldMkLst>
          <pc:docMk/>
          <pc:sldMk cId="0" sldId="264"/>
        </pc:sldMkLst>
        <pc:spChg chg="mod">
          <ac:chgData name="Wei Li" userId="fae33518c2e5a771" providerId="LiveId" clId="{8B7BDEAE-90A0-4B01-A5A7-C6A0CE8A66FF}" dt="2023-02-26T04:58:05.660" v="9" actId="27636"/>
          <ac:spMkLst>
            <pc:docMk/>
            <pc:sldMk cId="0" sldId="264"/>
            <ac:spMk id="182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037329658" sldId="276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04914402" sldId="27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0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558743" sldId="28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478302712" sldId="28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266017897" sldId="28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38265305" sldId="287"/>
        </pc:sldMkLst>
        <pc:spChg chg="mod">
          <ac:chgData name="Wei Li" userId="fae33518c2e5a771" providerId="LiveId" clId="{8B7BDEAE-90A0-4B01-A5A7-C6A0CE8A66FF}" dt="2023-02-26T05:15:08.078" v="346" actId="20577"/>
          <ac:spMkLst>
            <pc:docMk/>
            <pc:sldMk cId="2538265305" sldId="287"/>
            <ac:spMk id="3" creationId="{34CF7098-962F-40D2-E6D1-4FC79054CBC8}"/>
          </ac:spMkLst>
        </pc:spChg>
        <pc:spChg chg="mod">
          <ac:chgData name="Wei Li" userId="fae33518c2e5a771" providerId="LiveId" clId="{8B7BDEAE-90A0-4B01-A5A7-C6A0CE8A66FF}" dt="2023-02-26T05:17:24.209" v="434" actId="20577"/>
          <ac:spMkLst>
            <pc:docMk/>
            <pc:sldMk cId="2538265305" sldId="287"/>
            <ac:spMk id="4" creationId="{73EC17BA-7FEA-6EB6-E1FD-DD162F142774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8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808077978" sldId="29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341715865" sldId="291"/>
        </pc:sldMkLst>
        <pc:spChg chg="del">
          <ac:chgData name="Wei Li" userId="fae33518c2e5a771" providerId="LiveId" clId="{8B7BDEAE-90A0-4B01-A5A7-C6A0CE8A66FF}" dt="2023-02-26T05:26:00.811" v="456" actId="478"/>
          <ac:spMkLst>
            <pc:docMk/>
            <pc:sldMk cId="2341715865" sldId="291"/>
            <ac:spMk id="2" creationId="{81EF8AFD-70B2-E12A-BD98-6F8316311468}"/>
          </ac:spMkLst>
        </pc:spChg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2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3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4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5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784251" sldId="42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661496413" sldId="42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6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46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4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62"/>
        </pc:sldMkLst>
      </pc:sldChg>
      <pc:sldChg chg="modSp mod">
        <pc:chgData name="Wei Li" userId="fae33518c2e5a771" providerId="LiveId" clId="{8B7BDEAE-90A0-4B01-A5A7-C6A0CE8A66FF}" dt="2023-03-01T04:10:40.453" v="458" actId="20577"/>
        <pc:sldMkLst>
          <pc:docMk/>
          <pc:sldMk cId="2860659358" sldId="593"/>
        </pc:sldMkLst>
        <pc:graphicFrameChg chg="mod modGraphic">
          <ac:chgData name="Wei Li" userId="fae33518c2e5a771" providerId="LiveId" clId="{8B7BDEAE-90A0-4B01-A5A7-C6A0CE8A66FF}" dt="2023-03-01T04:10:40.453" v="458" actId="20577"/>
          <ac:graphicFrameMkLst>
            <pc:docMk/>
            <pc:sldMk cId="2860659358" sldId="593"/>
            <ac:graphicFrameMk id="4" creationId="{EC597273-84D6-2442-B74C-A9F4FA0B2553}"/>
          </ac:graphicFrameMkLst>
        </pc:graphicFrameChg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011623183" sldId="59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839671716" sldId="597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053333720" sldId="62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56439359" sldId="630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1420275137" sldId="63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45130723" sldId="632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93534256" sldId="633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2424454" sldId="634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894305625" sldId="63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53111373" sldId="636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4892312" sldId="63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5974869" sldId="639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45205327" sldId="640"/>
        </pc:sldMkLst>
      </pc:sldChg>
      <pc:sldChg chg="modSp mod">
        <pc:chgData name="Wei Li" userId="fae33518c2e5a771" providerId="LiveId" clId="{8B7BDEAE-90A0-4B01-A5A7-C6A0CE8A66FF}" dt="2023-02-26T05:21:26.532" v="443" actId="255"/>
        <pc:sldMkLst>
          <pc:docMk/>
          <pc:sldMk cId="4265739660" sldId="791"/>
        </pc:sldMkLst>
        <pc:spChg chg="mod">
          <ac:chgData name="Wei Li" userId="fae33518c2e5a771" providerId="LiveId" clId="{8B7BDEAE-90A0-4B01-A5A7-C6A0CE8A66FF}" dt="2023-02-26T05:20:55.628" v="43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1:26.532" v="4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14.826" v="180" actId="20577"/>
        <pc:sldMkLst>
          <pc:docMk/>
          <pc:sldMk cId="0" sldId="1614"/>
        </pc:sldMkLst>
        <pc:spChg chg="mod">
          <ac:chgData name="Wei Li" userId="fae33518c2e5a771" providerId="LiveId" clId="{8B7BDEAE-90A0-4B01-A5A7-C6A0CE8A66FF}" dt="2023-02-26T05:08:14.826" v="180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6:10.201" v="114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11:13.591" v="211"/>
        <pc:sldMkLst>
          <pc:docMk/>
          <pc:sldMk cId="2948737989" sldId="3890"/>
        </pc:sldMkLst>
        <pc:spChg chg="mod">
          <ac:chgData name="Wei Li" userId="fae33518c2e5a771" providerId="LiveId" clId="{8B7BDEAE-90A0-4B01-A5A7-C6A0CE8A66FF}" dt="2023-02-26T05:11:13.591" v="211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B7BDEAE-90A0-4B01-A5A7-C6A0CE8A66FF}" dt="2023-02-26T05:10:50.159" v="210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31.006" v="183" actId="20577"/>
        <pc:sldMkLst>
          <pc:docMk/>
          <pc:sldMk cId="2762501048" sldId="5383"/>
        </pc:sldMkLst>
        <pc:spChg chg="mod">
          <ac:chgData name="Wei Li" userId="fae33518c2e5a771" providerId="LiveId" clId="{8B7BDEAE-90A0-4B01-A5A7-C6A0CE8A66FF}" dt="2023-02-26T05:08:31.006" v="18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7:24.873" v="157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1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8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49678864" sldId="5459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827249255" sldId="5460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776858744" sldId="5461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1452295950" sldId="5462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237149744" sldId="5463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119817525" sldId="5464"/>
        </pc:sldMkLst>
      </pc:sldChg>
      <pc:sldChg chg="del">
        <pc:chgData name="Wei Li" userId="fae33518c2e5a771" providerId="LiveId" clId="{8B7BDEAE-90A0-4B01-A5A7-C6A0CE8A66FF}" dt="2023-02-26T05:08:59.010" v="184" actId="47"/>
        <pc:sldMkLst>
          <pc:docMk/>
          <pc:sldMk cId="589728486" sldId="5465"/>
        </pc:sldMkLst>
      </pc:sldChg>
      <pc:sldChg chg="modSp mod">
        <pc:chgData name="Wei Li" userId="fae33518c2e5a771" providerId="LiveId" clId="{8B7BDEAE-90A0-4B01-A5A7-C6A0CE8A66FF}" dt="2023-02-26T04:59:42.889" v="53" actId="20577"/>
        <pc:sldMkLst>
          <pc:docMk/>
          <pc:sldMk cId="0" sldId="5466"/>
        </pc:sldMkLst>
        <pc:spChg chg="mod">
          <ac:chgData name="Wei Li" userId="fae33518c2e5a771" providerId="LiveId" clId="{8B7BDEAE-90A0-4B01-A5A7-C6A0CE8A66FF}" dt="2023-02-26T04:59:42.889" v="53" actId="20577"/>
          <ac:spMkLst>
            <pc:docMk/>
            <pc:sldMk cId="0" sldId="5466"/>
            <ac:spMk id="6" creationId="{3346F5CA-AA4C-E627-D21C-1738C2F60407}"/>
          </ac:spMkLst>
        </pc:spChg>
      </pc:sldChg>
      <pc:sldChg chg="modSp mod">
        <pc:chgData name="Wei Li" userId="fae33518c2e5a771" providerId="LiveId" clId="{8B7BDEAE-90A0-4B01-A5A7-C6A0CE8A66FF}" dt="2023-02-26T04:58:05.613" v="2" actId="27636"/>
        <pc:sldMkLst>
          <pc:docMk/>
          <pc:sldMk cId="0" sldId="5468"/>
        </pc:sldMkLst>
        <pc:spChg chg="mod">
          <ac:chgData name="Wei Li" userId="fae33518c2e5a771" providerId="LiveId" clId="{8B7BDEAE-90A0-4B01-A5A7-C6A0CE8A66FF}" dt="2023-02-26T04:58:05.613" v="2" actId="27636"/>
          <ac:spMkLst>
            <pc:docMk/>
            <pc:sldMk cId="0" sldId="5468"/>
            <ac:spMk id="15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353453401" sldId="5468"/>
        </pc:sldMkLst>
      </pc:sldChg>
      <pc:sldChg chg="modSp mod">
        <pc:chgData name="Wei Li" userId="fae33518c2e5a771" providerId="LiveId" clId="{8B7BDEAE-90A0-4B01-A5A7-C6A0CE8A66FF}" dt="2023-02-26T04:58:05.625" v="3" actId="27636"/>
        <pc:sldMkLst>
          <pc:docMk/>
          <pc:sldMk cId="0" sldId="5469"/>
        </pc:sldMkLst>
        <pc:spChg chg="mod">
          <ac:chgData name="Wei Li" userId="fae33518c2e5a771" providerId="LiveId" clId="{8B7BDEAE-90A0-4B01-A5A7-C6A0CE8A66FF}" dt="2023-02-26T04:58:05.625" v="3" actId="27636"/>
          <ac:spMkLst>
            <pc:docMk/>
            <pc:sldMk cId="0" sldId="5469"/>
            <ac:spMk id="158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3" v="4" actId="27636"/>
        <pc:sldMkLst>
          <pc:docMk/>
          <pc:sldMk cId="0" sldId="5470"/>
        </pc:sldMkLst>
        <pc:spChg chg="mod">
          <ac:chgData name="Wei Li" userId="fae33518c2e5a771" providerId="LiveId" clId="{8B7BDEAE-90A0-4B01-A5A7-C6A0CE8A66FF}" dt="2023-02-26T04:58:05.633" v="4" actId="27636"/>
          <ac:spMkLst>
            <pc:docMk/>
            <pc:sldMk cId="0" sldId="5470"/>
            <ac:spMk id="162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7" v="5" actId="27636"/>
        <pc:sldMkLst>
          <pc:docMk/>
          <pc:sldMk cId="0" sldId="5471"/>
        </pc:sldMkLst>
        <pc:spChg chg="mod">
          <ac:chgData name="Wei Li" userId="fae33518c2e5a771" providerId="LiveId" clId="{8B7BDEAE-90A0-4B01-A5A7-C6A0CE8A66FF}" dt="2023-02-26T04:58:05.637" v="5" actId="27636"/>
          <ac:spMkLst>
            <pc:docMk/>
            <pc:sldMk cId="0" sldId="5471"/>
            <ac:spMk id="166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41" v="6" actId="27636"/>
        <pc:sldMkLst>
          <pc:docMk/>
          <pc:sldMk cId="0" sldId="5472"/>
        </pc:sldMkLst>
        <pc:spChg chg="mod">
          <ac:chgData name="Wei Li" userId="fae33518c2e5a771" providerId="LiveId" clId="{8B7BDEAE-90A0-4B01-A5A7-C6A0CE8A66FF}" dt="2023-02-26T04:58:05.641" v="6" actId="27636"/>
          <ac:spMkLst>
            <pc:docMk/>
            <pc:sldMk cId="0" sldId="5472"/>
            <ac:spMk id="170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068167800" sldId="5472"/>
        </pc:sldMkLst>
      </pc:sldChg>
      <pc:sldChg chg="modSp mod">
        <pc:chgData name="Wei Li" userId="fae33518c2e5a771" providerId="LiveId" clId="{8B7BDEAE-90A0-4B01-A5A7-C6A0CE8A66FF}" dt="2023-02-26T04:58:05.649" v="7" actId="27636"/>
        <pc:sldMkLst>
          <pc:docMk/>
          <pc:sldMk cId="0" sldId="5473"/>
        </pc:sldMkLst>
        <pc:spChg chg="mod">
          <ac:chgData name="Wei Li" userId="fae33518c2e5a771" providerId="LiveId" clId="{8B7BDEAE-90A0-4B01-A5A7-C6A0CE8A66FF}" dt="2023-02-26T04:58:05.649" v="7" actId="27636"/>
          <ac:spMkLst>
            <pc:docMk/>
            <pc:sldMk cId="0" sldId="5473"/>
            <ac:spMk id="17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51336212" sldId="5473"/>
        </pc:sldMkLst>
      </pc:sldChg>
      <pc:sldChg chg="modSp mod">
        <pc:chgData name="Wei Li" userId="fae33518c2e5a771" providerId="LiveId" clId="{8B7BDEAE-90A0-4B01-A5A7-C6A0CE8A66FF}" dt="2023-02-26T04:58:05.652" v="8" actId="27636"/>
        <pc:sldMkLst>
          <pc:docMk/>
          <pc:sldMk cId="0" sldId="5474"/>
        </pc:sldMkLst>
        <pc:spChg chg="mod">
          <ac:chgData name="Wei Li" userId="fae33518c2e5a771" providerId="LiveId" clId="{8B7BDEAE-90A0-4B01-A5A7-C6A0CE8A66FF}" dt="2023-02-26T04:58:05.652" v="8" actId="27636"/>
          <ac:spMkLst>
            <pc:docMk/>
            <pc:sldMk cId="0" sldId="5474"/>
            <ac:spMk id="178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2056169916" sldId="5474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26825561" sldId="5475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1511368448" sldId="5476"/>
        </pc:sldMkLst>
      </pc:sldChg>
      <pc:sldChg chg="modSp mod">
        <pc:chgData name="Wei Li" userId="fae33518c2e5a771" providerId="LiveId" clId="{8B7BDEAE-90A0-4B01-A5A7-C6A0CE8A66FF}" dt="2023-02-26T04:59:18.988" v="10" actId="27636"/>
        <pc:sldMkLst>
          <pc:docMk/>
          <pc:sldMk cId="0" sldId="5485"/>
        </pc:sldMkLst>
        <pc:spChg chg="mod">
          <ac:chgData name="Wei Li" userId="fae33518c2e5a771" providerId="LiveId" clId="{8B7BDEAE-90A0-4B01-A5A7-C6A0CE8A66FF}" dt="2023-02-26T04:59:18.988" v="10" actId="27636"/>
          <ac:spMkLst>
            <pc:docMk/>
            <pc:sldMk cId="0" sldId="5485"/>
            <ac:spMk id="154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9:19.024" v="11" actId="27636"/>
        <pc:sldMkLst>
          <pc:docMk/>
          <pc:sldMk cId="0" sldId="5486"/>
        </pc:sldMkLst>
        <pc:spChg chg="mod">
          <ac:chgData name="Wei Li" userId="fae33518c2e5a771" providerId="LiveId" clId="{8B7BDEAE-90A0-4B01-A5A7-C6A0CE8A66FF}" dt="2023-02-26T04:59:19.024" v="11" actId="27636"/>
          <ac:spMkLst>
            <pc:docMk/>
            <pc:sldMk cId="0" sldId="5486"/>
            <ac:spMk id="15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16.452" v="450" actId="20577"/>
        <pc:sldMkLst>
          <pc:docMk/>
          <pc:sldMk cId="1371344313" sldId="5497"/>
        </pc:sldMkLst>
        <pc:spChg chg="mod">
          <ac:chgData name="Wei Li" userId="fae33518c2e5a771" providerId="LiveId" clId="{8B7BDEAE-90A0-4B01-A5A7-C6A0CE8A66FF}" dt="2023-02-26T05:22:16.452" v="450" actId="20577"/>
          <ac:spMkLst>
            <pc:docMk/>
            <pc:sldMk cId="1371344313" sldId="5497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04.920" v="447" actId="6549"/>
          <ac:spMkLst>
            <pc:docMk/>
            <pc:sldMk cId="1371344313" sldId="5497"/>
            <ac:spMk id="1433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59.545" v="455"/>
        <pc:sldMkLst>
          <pc:docMk/>
          <pc:sldMk cId="3848957782" sldId="5498"/>
        </pc:sldMkLst>
        <pc:spChg chg="mod">
          <ac:chgData name="Wei Li" userId="fae33518c2e5a771" providerId="LiveId" clId="{8B7BDEAE-90A0-4B01-A5A7-C6A0CE8A66FF}" dt="2023-02-26T05:22:33.753" v="453" actId="20577"/>
          <ac:spMkLst>
            <pc:docMk/>
            <pc:sldMk cId="3848957782" sldId="5498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59.545" v="455"/>
          <ac:spMkLst>
            <pc:docMk/>
            <pc:sldMk cId="3848957782" sldId="5498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885529186" sldId="214748789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697004407" sldId="214748789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6162045" sldId="214748789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20539409" sldId="214748789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71760127" sldId="214748789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45986053" sldId="214748789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25833600" sldId="214748789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452068977" sldId="214748789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7752731" sldId="214748789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75809283" sldId="214748789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13264016" sldId="214748790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3663344" sldId="2147487901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017150940" sldId="2147487902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555304403" sldId="214748790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544301119" sldId="214748790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855401450" sldId="214748790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385167791" sldId="214748790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46025435" sldId="214748790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397349611" sldId="214748790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182808700" sldId="214748790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122989448" sldId="214748791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96469955" sldId="214748791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222231166" sldId="214748791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878820612" sldId="2147487913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287574669" sldId="2147487914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84937151" sldId="214748791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97020803" sldId="214748791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6837639" sldId="214748791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50435971" sldId="214748791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4743199" sldId="214748791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560483748" sldId="214748792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4051725290" sldId="214748792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30267704" sldId="214748792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1307318417" sldId="214748792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028762821" sldId="214748792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506329547" sldId="2147487925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825249601" sldId="2147487926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286872917" sldId="214748792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239919558" sldId="214748792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46019307" sldId="214748792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635281671" sldId="214748793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1025128702" sldId="214748793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588663167" sldId="214748793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18922733" sldId="214748793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653169688" sldId="214748793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984412768" sldId="214748793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587387545" sldId="214748793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102129826" sldId="2147487937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2262525079" sldId="2147487938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310294370" sldId="214748793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632459212" sldId="214748794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20681892" sldId="214748794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388877468" sldId="214748794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006223681" sldId="214748794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15378824" sldId="214748794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897711123" sldId="214748794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3357314695" sldId="214748794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056535914" sldId="214748794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575739135" sldId="214748794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78920297" sldId="2147487949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1073788477" sldId="214748795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942835566" sldId="214748795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886556673" sldId="214748795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325670682" sldId="214748795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698266911" sldId="214748795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769989118" sldId="214748795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30493156" sldId="214748795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598377652" sldId="214748795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670549767" sldId="214748795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433400786" sldId="214748795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163158550" sldId="214748796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288786052" sldId="2147487961"/>
          </pc:sldLayoutMkLst>
        </pc:sldLayoutChg>
      </pc:sldMasterChg>
      <pc:sldMasterChg chg="del delSldLayout">
        <pc:chgData name="Wei Li" userId="fae33518c2e5a771" providerId="LiveId" clId="{8B7BDEAE-90A0-4B01-A5A7-C6A0CE8A66FF}" dt="2023-02-26T05:13:30.158" v="212" actId="47"/>
        <pc:sldMasterMkLst>
          <pc:docMk/>
          <pc:sldMasterMk cId="1028532034" sldId="2147487962"/>
        </pc:sldMasterMkLst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053220821" sldId="2147487963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860940066" sldId="2147487964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300129138" sldId="2147487965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25906967" sldId="2147487966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768452681" sldId="2147487967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670116601" sldId="2147487968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954118555" sldId="2147487969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954230531" sldId="2147487970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465171800" sldId="2147487971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53979536" sldId="2147487972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83240206" sldId="2147487973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51.314" v="55" actId="47"/>
        <pc:sldMasterMkLst>
          <pc:docMk/>
          <pc:sldMasterMk cId="406197331" sldId="2147487974"/>
        </pc:sldMasterMkLst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649176491" sldId="2147487975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855521971" sldId="2147487976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96667096" sldId="2147487977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31037794" sldId="2147487978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046699163" sldId="2147487979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202428697" sldId="2147487980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765891617" sldId="2147487981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425461805" sldId="2147487982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955046819" sldId="2147487983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691792048" sldId="2147487984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432162206" sldId="2147487985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00:04:16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2384 124 24575,'-28'0'0,"-15"-5"0,-17-2 0,23 2 0,-1-2 0,-32-6 0,1 0 0,33 5 0,-3 1 0,-5 1 0,-2 0 0,-9 2 0,-2-1 0,-2 3 0,-1 1 0,1 0 0,0 2 0,6-1 0,1 0 0,2 3 0,2 0 0,6 1 0,2 1 0,-33 10 0,5 4 0,33-8 0,-2 1 0,-4 4 0,-1 1 0,-3 1 0,1 0 0,-2 3 0,-1-2 0,4 1 0,1-1 0,6-2 0,3 1 0,0 0 0,1 3 0,2 4 0,1 3 0,-4 6 0,0 4 0,-3 4 0,1 1 0,-3 4 0,1 1 0,1-1 0,0 0 0,2-2 0,2-2 0,4-2 0,2 0 0,5-4 0,3-1 0,-6 31 0,12 1 0,8 5 0,3-34 0,1 2 0,0 3 0,0 1 0,1 3 0,1 1 0,1 2 0,2 1 0,2 3 0,4 0 0,1-1 0,4 0 0,2-2 0,4 1 0,1-4 0,2 1 0,3-3 0,2-1 0,4 1 0,2-2 0,5 1 0,3-1 0,5 0 0,4-2 0,6-1 0,4-3-184,-17-14 0,1-1 1,2-2 183,1-3 0,2-1 0,0-2 0,5-2 0,2-2 0,1-1-476,6-2 0,2-3 0,2-1 476,-13-1 0,1-2 0,2-1 0,0 1-489,7-1 1,1 0 0,1-1 0,1-1 488,2 1 0,2-3 0,-1 0 0,1 0 0,0-2 0,1 0 0,0 0 0,-1-2 0,0 0 0,1-1 0,-2 0 0,1-1 0,-3 1 0,0-2 0,0 1 0,-1 0 0,0 1 0,0 0 0,-1 0 0,1 0 0,-2 1 0,-1 0 0,0-1 0,-1 1-282,-3-1 1,-1 0 0,-1 0 0,0-2 281,-4 0 0,0-1 0,-1-2 0,-1 0 0,11-7 0,-1-2 0,-3-3-53,-5-2 0,-1-2 0,-3-3 53,-3-2 0,-1-3 0,-3-1 0,-4-3 0,-3-1 0,-3-3 0,-3-1 0,-3-2 0,-2-2 0,-4-3 0,-3-2 0,-2-2 0,-3-3 0,-4-1 0,-1-1 0,-3-3 0,-1 0 0,-3 0 0,0 3 0,-1 0 0,-1 1 0,-1 5 0,0 1 0,-2 1 589,-2-16 0,-4 3-589,-2 11 0,-5 4 970,-5 5 0,-5 5-970,-6 9 0,-6 3 670,-6 5 1,-4 3-671,-10 1 0,-4 2 0,14 4 0,-3 1 0,-1-1-112,-8-1 0,-1-2 0,-1-1 112,-6-3 0,-2 0 0,0-1 0,13 4 0,1 1 0,-2-1 0,1 0-359,-3 1 1,-1-1 0,1 2-1,-1 0 359,1 0 0,-1 2 0,2-1 0,0 2 0,-14-2 0,1 2 0,2 2-145,6 2 0,0 2 0,2 1 145,8 2 0,1 2 0,1 0 0,-17 2 0,3 0 0,6 1 0,1 1 0,10 1 0,4 1 987,-23 5-987,23 4 1478,17-2-1478,11-5 497,7-2-497,1-3 0,4 0 0,0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20:38:2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2211 457 24575,'-59'0'0,"1"0"0,0 0 0,17 0 0,0 0 0,-22-1 0,-10 1 0,4 1 0,2 2 0,6 2 0,20-2 0,0 2 0,-22 2 0,3 0 0,-3 5 0,-4 1 0,0 2 0,2 3 0,3 1 0,2 2 0,-4 5 0,29-11 0,1 1 0,-3 4 0,1 1 0,2 1 0,1-1 0,-22 18 0,13-8 0,14-8 0,3-5 0,-2 6 0,-6 5 0,-9 8 0,-4 8 0,-1 5 0,4 1 0,2-2 0,6-2 0,3-1 0,3 2 0,3 0 0,1 3 0,2 7 0,1 3 0,4 1 0,0 0 0,2-3 0,0-1 0,0 1 0,1 2 0,3 2 0,2 4 0,2 7 0,6-33 0,0 1 0,0 4 0,2 2 0,-2 9 0,2 1 0,0 8 0,2 3 0,1-18 0,0 1 0,2 1-217,2 4 0,0 1 0,1 0 217,1-1 0,1 1 0,1-1 0,-1-1 0,1-1 0,-1-1 0,1-4 0,-2-1 0,1-1 0,4 15 0,1-4 0,0-8 0,3-3 0,-2-10 0,1-4 0,10 18 0,5 10 0,-13-21 0,2 3 0,6 14 0,2 3 0,-7-16 0,2 2 0,-1-1 0,8 18 0,0 0 0,-2-6 0,-2-1 0,-3-6 0,-1 0 325,-1-2 1,0 1-326,1 1 0,-2-1 0,0-4 0,0 0 0,-2-5 0,-1-4 0,14 22 0,-3-14 0,4 0 0,10 8 0,-17-22 0,2 2 0,2 3 0,2 1 0,-3-3 0,0-1 0,21 22 0,-7-11 0,-1-5 0,7 1 0,5 2 0,3-4 0,-1-9 0,-4-5 0,6-6 0,5-3 0,5-2 0,-30-8 0,-1 0 0,1-1 0,-1 0 0,1-1 0,0-2 0,36 2 0,-5-3 0,-7 0 0,-10 0 0,-8 0 0,-2 0 0,1-2 0,4-4 0,1-1 0,-3-2 0,-5 3 0,-5 3 0,-2 0 0,6 2 0,7-3 0,4 0 0,7-4 0,-1 1 0,2-2 0,5-1 0,3-1 0,6-2 0,-33 5 0,0-1 0,2-2 0,1-1 0,2-2 0,2-4 0,7-6 0,0-2 0,1-3 0,0-2 0,-1-2 0,-2-1 0,-2-1 0,-2 1 0,-7 2 0,-2-1 0,0-1 0,0-1 0,-2-2 0,2-1 0,2-7 0,-1-1 0,6-7 0,-2-3-316,-11 13 0,0-2 1,-1-3 315,3-6 0,-1-3 0,-1-3-579,-4 6 1,-1-4 0,0-1 0,-1-3 578,-2 7 0,-2-2 0,1-2 0,-1 0 0,0-2-567,1-6 1,0-2 0,0-2 0,-1 0-1,-1 0 567,-3 8 0,0 0 0,0-1 0,-1-1 0,-1 2 0,0-1 0,-1 2 0,-1 1 0,0-1 0,-1 0 0,-1 1 0,0 1-293,0-9 1,0 1 0,-1 1-1,-2 1 1,-1 0 292,-1-5 0,-2 1 0,-1 1 0,-4 3 21,-4-9 1,-3 2-1,-6 3-21,-3 11 0,-3 2 0,-5 3 0,-1 5 0,-3 3 0,-2 1 491,-1 3 0,0 2 0,-1 0-491,-1-1 0,1-1 0,0 0 0,0-2 0,1-1 0,0-2 0,0-2 0,1 0 0,-1-1 0,0-1 0,0-1 0,1 1 0,0 2 0,0 1 0,0 2 0,0 3 0,1 2 0,0 2 0,-14-13 0,-1 5 1423,2 9 0,-1 5-1423,2 5 0,-2 5 979,-3 1 0,-2 1-979,-2 0 0,-2 0 417,-1-2 0,0 0-417,0 0 0,0 0 189,3 3 1,-1 2-190,-5 2 0,-1 2 0,-6 2 0,0 0 0,-7 0 0,-1-1 0,0-1 0,1-3 0,6 0 0,3-1 0,6 1 0,3-1 0,7 1 0,2 2 0,6 4 0,1 2 0,-33-3 0,2 7 0,4 4 0,4 1 0,5 0 0,-3 15 0,-8 16 0,29-9 0,-1 2 0,-2 4 0,-2 2 0,0-1 0,0-1 0,-1 1 0,2 1 0,2-2 0,2 1 0,3-2 0,4-1 0,-17 23 0,15-5 0,13-3 0,7 0 0,5 1 0,3-3 0,2-4 0,0-7 0,0-9 0,-3-5 0,0-7 0,0-2 0,2-2 0,2 0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3T20:39:59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609601"/>
            <a:ext cx="6507167" cy="32004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0"/>
            <a:ext cx="6507167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732865"/>
            <a:ext cx="7429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5299603"/>
            <a:ext cx="7429500" cy="49371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31241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1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4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3308581"/>
            <a:ext cx="7429500" cy="14688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7381"/>
            <a:ext cx="74295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609602"/>
            <a:ext cx="6972299" cy="2743199"/>
          </a:xfrm>
        </p:spPr>
        <p:txBody>
          <a:bodyPr anchor="ctr">
            <a:normAutofit/>
          </a:bodyPr>
          <a:lstStyle>
            <a:lvl1pPr algn="l">
              <a:defRPr sz="24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886200"/>
            <a:ext cx="74295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775200"/>
            <a:ext cx="74295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2"/>
            <a:ext cx="74294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505200"/>
            <a:ext cx="74295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343400"/>
            <a:ext cx="74295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3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7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609600"/>
            <a:ext cx="1657886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609600"/>
            <a:ext cx="565785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9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3308581"/>
            <a:ext cx="6515100" cy="14688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4777381"/>
            <a:ext cx="6515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3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667000"/>
            <a:ext cx="3657600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667000"/>
            <a:ext cx="3657600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658533"/>
            <a:ext cx="344169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3243263"/>
            <a:ext cx="3657600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667000"/>
            <a:ext cx="34532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3243263"/>
            <a:ext cx="3657601" cy="254793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2661841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609601"/>
            <a:ext cx="4457701" cy="51816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2661841" cy="18288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0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600200"/>
            <a:ext cx="4000501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8288"/>
            <a:ext cx="245744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971800"/>
            <a:ext cx="4000501" cy="18288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5883276"/>
            <a:ext cx="6858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38290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5883276"/>
            <a:ext cx="2419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667000"/>
            <a:ext cx="7429499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5883276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04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054" r:id="rId1"/>
    <p:sldLayoutId id="2147488055" r:id="rId2"/>
    <p:sldLayoutId id="2147488056" r:id="rId3"/>
    <p:sldLayoutId id="2147488057" r:id="rId4"/>
    <p:sldLayoutId id="2147488058" r:id="rId5"/>
    <p:sldLayoutId id="2147488059" r:id="rId6"/>
    <p:sldLayoutId id="2147488060" r:id="rId7"/>
    <p:sldLayoutId id="2147488061" r:id="rId8"/>
    <p:sldLayoutId id="2147488062" r:id="rId9"/>
    <p:sldLayoutId id="2147488063" r:id="rId10"/>
    <p:sldLayoutId id="2147488064" r:id="rId11"/>
    <p:sldLayoutId id="2147488065" r:id="rId12"/>
    <p:sldLayoutId id="2147488066" r:id="rId13"/>
    <p:sldLayoutId id="2147488067" r:id="rId14"/>
    <p:sldLayoutId id="2147488068" r:id="rId15"/>
    <p:sldLayoutId id="2147488069" r:id="rId16"/>
    <p:sldLayoutId id="214748807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5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9D77-A078-65D9-F04C-6880640988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得医治的信心，有什么</a:t>
            </a:r>
            <a:r>
              <a:rPr lang="zh-CN" altLang="en-US" b="1" dirty="0">
                <a:solidFill>
                  <a:srgbClr val="FF0000"/>
                </a:solidFill>
              </a:rPr>
              <a:t>特征</a:t>
            </a:r>
            <a:r>
              <a:rPr lang="zh-CN" altLang="en-US" b="1" dirty="0"/>
              <a:t>？ 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en-US" b="1" dirty="0"/>
              <a:t>可</a:t>
            </a:r>
            <a:r>
              <a:rPr lang="en-US" altLang="zh-CN" b="1" dirty="0"/>
              <a:t>5:21-43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E74E6-81A7-3DEF-E4F3-D9F6A751A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CY</a:t>
            </a:r>
          </a:p>
        </p:txBody>
      </p:sp>
    </p:spTree>
    <p:extLst>
      <p:ext uri="{BB962C8B-B14F-4D97-AF65-F5344CB8AC3E}">
        <p14:creationId xmlns:p14="http://schemas.microsoft.com/office/powerpoint/2010/main" val="200574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 得医治的信心</a:t>
            </a:r>
            <a:r>
              <a:rPr lang="zh-CN" altLang="en-US" sz="2700" b="1" dirty="0">
                <a:solidFill>
                  <a:srgbClr val="FF0000"/>
                </a:solidFill>
              </a:rPr>
              <a:t>不需要我们的外在条件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3"/>
            <a:ext cx="7256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5:22-23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有一个管会堂的人，名叫睚鲁，来见耶稣，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就俯伏在他脚前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，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再三地求他，说：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“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我的小女儿快要死了，求你去按手在她身上，使她痊愈，得以活了。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”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7:25-26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有一个妇人，她的小女儿被污鬼附着，听见耶稣的事，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就来俯伏在他脚前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。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这妇人是希腊人，属叙利腓尼基族。她求耶稣赶出那鬼离开她的女儿。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人人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都可以来到耶稣面前求医治：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无论是一个社区中的显著人物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、宗教领袖睚鲁，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还是一个被边缘化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、贫穷无助、不洁净的妇人，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还是一个不被接纳的外邦妇人（可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7:25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8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4.</a:t>
            </a:r>
            <a:r>
              <a:rPr lang="zh-CN" altLang="en-US" b="1" dirty="0"/>
              <a:t> 得医治的信心</a:t>
            </a:r>
            <a:r>
              <a:rPr lang="zh-CN" altLang="en-US" sz="2700" b="1" dirty="0">
                <a:solidFill>
                  <a:srgbClr val="FF0000"/>
                </a:solidFill>
              </a:rPr>
              <a:t>不需要我们的外在条件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2"/>
            <a:ext cx="7256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雅各书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5:14-15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你们中间有病了的呢，他就该请教会的长老来，他们可以奉主的名用油抹他，为他祷告。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出于信心（长老的信心）的祈祷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要救那病人，主必叫他起来；他若犯了罪，也必蒙赦免。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  <a:cs typeface="+mn-cs"/>
              </a:rPr>
              <a:t> 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——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代求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的能力。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A painting of a group of men&#10;&#10;Description automatically generated with low confidence">
            <a:extLst>
              <a:ext uri="{FF2B5EF4-FFF2-40B4-BE49-F238E27FC236}">
                <a16:creationId xmlns:a16="http://schemas.microsoft.com/office/drawing/2014/main" id="{853D751C-5B5F-7554-FFAD-26AC68FF2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63" y="2988964"/>
            <a:ext cx="3738737" cy="30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zh-CN" altLang="en-US" b="1" dirty="0"/>
              <a:t>总结：得医治的信心，有什么</a:t>
            </a:r>
            <a:r>
              <a:rPr lang="zh-CN" altLang="en-US" b="1" dirty="0">
                <a:solidFill>
                  <a:srgbClr val="FF0000"/>
                </a:solidFill>
              </a:rPr>
              <a:t>特征</a:t>
            </a:r>
            <a:r>
              <a:rPr lang="zh-CN" altLang="en-US" b="1" dirty="0"/>
              <a:t>？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3"/>
            <a:ext cx="7256858" cy="198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得医治的信心需要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认知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：无论多困难，耶稣能医治。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得医治的信心需要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冒险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得医治的信心需要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面对和胜过惧怕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得医治的的信心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需要我们的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外在条件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6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/>
          <a:lstStyle/>
          <a:p>
            <a:r>
              <a:rPr lang="zh-CN" altLang="en-US" b="1" dirty="0"/>
              <a:t>简介：马可式“三明治” </a:t>
            </a:r>
            <a:r>
              <a:rPr lang="en-US" altLang="zh-CN" b="1" dirty="0"/>
              <a:t>(</a:t>
            </a:r>
            <a:r>
              <a:rPr lang="en-US" altLang="zh-CN" b="1" dirty="0" err="1"/>
              <a:t>Markan</a:t>
            </a:r>
            <a:r>
              <a:rPr lang="zh-CN" altLang="en-US" b="1" dirty="0"/>
              <a:t> </a:t>
            </a:r>
            <a:r>
              <a:rPr lang="en-US" altLang="zh-CN" b="1" dirty="0"/>
              <a:t>sandwich)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9CA9ED-6FA3-7572-1E32-F3F956734C2F}"/>
              </a:ext>
            </a:extLst>
          </p:cNvPr>
          <p:cNvGraphicFramePr>
            <a:graphicFrameLocks noGrp="1"/>
          </p:cNvGraphicFramePr>
          <p:nvPr/>
        </p:nvGraphicFramePr>
        <p:xfrm>
          <a:off x="410446" y="1806819"/>
          <a:ext cx="832310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667">
                  <a:extLst>
                    <a:ext uri="{9D8B030D-6E8A-4147-A177-3AD203B41FA5}">
                      <a16:colId xmlns:a16="http://schemas.microsoft.com/office/drawing/2014/main" val="1326561749"/>
                    </a:ext>
                  </a:extLst>
                </a:gridCol>
                <a:gridCol w="3044388">
                  <a:extLst>
                    <a:ext uri="{9D8B030D-6E8A-4147-A177-3AD203B41FA5}">
                      <a16:colId xmlns:a16="http://schemas.microsoft.com/office/drawing/2014/main" val="3708573553"/>
                    </a:ext>
                  </a:extLst>
                </a:gridCol>
                <a:gridCol w="3120054">
                  <a:extLst>
                    <a:ext uri="{9D8B030D-6E8A-4147-A177-3AD203B41FA5}">
                      <a16:colId xmlns:a16="http://schemas.microsoft.com/office/drawing/2014/main" val="36321943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睚鲁女儿得医治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(vv. 21-24, 35-43)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血漏妇人得医治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(vv. 25-34)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82411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跪拜耶稣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睚鲁 </a:t>
                      </a:r>
                      <a:r>
                        <a:rPr lang="en-US" sz="1800">
                          <a:effectLst/>
                        </a:rPr>
                        <a:t>…</a:t>
                      </a:r>
                      <a:r>
                        <a:rPr lang="zh-CN" sz="1800">
                          <a:effectLst/>
                        </a:rPr>
                        <a:t>就俯伏在他脚前 </a:t>
                      </a:r>
                      <a:r>
                        <a:rPr lang="en-US" sz="1800">
                          <a:effectLst/>
                        </a:rPr>
                        <a:t>(v. 22)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那女人 </a:t>
                      </a:r>
                      <a:r>
                        <a:rPr lang="en-US" sz="1800">
                          <a:effectLst/>
                        </a:rPr>
                        <a:t>…</a:t>
                      </a:r>
                      <a:r>
                        <a:rPr lang="zh-CN" sz="1800">
                          <a:effectLst/>
                        </a:rPr>
                        <a:t>来俯伏在耶稣跟前 </a:t>
                      </a:r>
                      <a:r>
                        <a:rPr lang="en-US" sz="1800">
                          <a:effectLst/>
                        </a:rPr>
                        <a:t>(v. 33)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323019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渴望得痊愈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使她痊愈，得以活了 </a:t>
                      </a:r>
                      <a:r>
                        <a:rPr lang="en-US" sz="1800">
                          <a:effectLst/>
                        </a:rPr>
                        <a:t>(v. 23)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就必痊愈 </a:t>
                      </a:r>
                      <a:r>
                        <a:rPr lang="en-US" sz="1800">
                          <a:effectLst/>
                        </a:rPr>
                        <a:t>(v. 28)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98431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r>
                        <a:rPr lang="zh-CN" sz="1800">
                          <a:effectLst/>
                        </a:rPr>
                        <a:t>年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闺女已经十二岁了 </a:t>
                      </a:r>
                      <a:r>
                        <a:rPr lang="en-US" sz="1800">
                          <a:effectLst/>
                        </a:rPr>
                        <a:t>(v. 42)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有一个女人，患了十二年的血漏 </a:t>
                      </a:r>
                      <a:r>
                        <a:rPr lang="en-US" sz="1800">
                          <a:effectLst/>
                        </a:rPr>
                        <a:t>(v.25)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848878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耶稣触碰</a:t>
                      </a:r>
                      <a:r>
                        <a:rPr lang="en-US" sz="1800">
                          <a:effectLst/>
                        </a:rPr>
                        <a:t>/</a:t>
                      </a:r>
                      <a:r>
                        <a:rPr lang="zh-CN" sz="1800">
                          <a:effectLst/>
                        </a:rPr>
                        <a:t>被触碰</a:t>
                      </a:r>
                      <a:r>
                        <a:rPr lang="en-US" sz="1800">
                          <a:effectLst/>
                        </a:rPr>
                        <a:t>, with</a:t>
                      </a:r>
                      <a:r>
                        <a:rPr lang="zh-CN" sz="1800">
                          <a:effectLst/>
                        </a:rPr>
                        <a:t>不洁净</a:t>
                      </a:r>
                      <a:r>
                        <a:rPr lang="en-US" sz="1800">
                          <a:effectLst/>
                        </a:rPr>
                        <a:t>/</a:t>
                      </a:r>
                      <a:r>
                        <a:rPr lang="zh-CN" sz="1800">
                          <a:effectLst/>
                        </a:rPr>
                        <a:t>死的人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</a:t>
                      </a:r>
                      <a:r>
                        <a:rPr lang="zh-CN" sz="1800">
                          <a:effectLst/>
                        </a:rPr>
                        <a:t>耶稣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r>
                        <a:rPr lang="zh-CN" sz="1800">
                          <a:effectLst/>
                        </a:rPr>
                        <a:t>就拉着孩子的手 </a:t>
                      </a:r>
                      <a:r>
                        <a:rPr lang="en-US" sz="1800">
                          <a:effectLst/>
                        </a:rPr>
                        <a:t>(v. 41)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zh-CN" sz="1800" dirty="0">
                          <a:effectLst/>
                        </a:rPr>
                        <a:t>那女人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zh-CN" sz="1800" dirty="0">
                          <a:effectLst/>
                        </a:rPr>
                        <a:t>摸耶稣的衣裳 </a:t>
                      </a:r>
                      <a:r>
                        <a:rPr lang="en-US" sz="1800" dirty="0">
                          <a:effectLst/>
                        </a:rPr>
                        <a:t>(v. 27) (</a:t>
                      </a:r>
                      <a:r>
                        <a:rPr lang="en-US" sz="1800" dirty="0">
                          <a:effectLst/>
                          <a:highlight>
                            <a:srgbClr val="FF0000"/>
                          </a:highlight>
                        </a:rPr>
                        <a:t> Bleedingwoman1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0074025"/>
                  </a:ext>
                </a:extLst>
              </a:tr>
            </a:tbl>
          </a:graphicData>
        </a:graphic>
      </p:graphicFrame>
      <p:pic>
        <p:nvPicPr>
          <p:cNvPr id="7" name="Picture 6" descr="A sandwich with meat and vegetables&#10;&#10;Description automatically generated with medium confidence">
            <a:extLst>
              <a:ext uri="{FF2B5EF4-FFF2-40B4-BE49-F238E27FC236}">
                <a16:creationId xmlns:a16="http://schemas.microsoft.com/office/drawing/2014/main" id="{3DCE6D5C-F94A-1469-0D29-C0A5C4E77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189" y="4136231"/>
            <a:ext cx="2091314" cy="18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5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/>
          <a:lstStyle/>
          <a:p>
            <a:r>
              <a:rPr lang="zh-CN" altLang="en-US" b="1" dirty="0"/>
              <a:t>简介：马可式“三明治”</a:t>
            </a:r>
            <a:endParaRPr lang="en-US" b="1" dirty="0"/>
          </a:p>
        </p:txBody>
      </p:sp>
      <p:pic>
        <p:nvPicPr>
          <p:cNvPr id="4" name="Picture 3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2038FBC3-7F85-E8F3-1DC6-E1B471F8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9" y="857250"/>
            <a:ext cx="3762103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C8C3BF-2C18-654D-3853-DB6489486FB8}"/>
                  </a:ext>
                </a:extLst>
              </p14:cNvPr>
              <p14:cNvContentPartPr/>
              <p14:nvPr/>
            </p14:nvContentPartPr>
            <p14:xfrm>
              <a:off x="3681671" y="3667569"/>
              <a:ext cx="1728540" cy="93879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C8C3BF-2C18-654D-3853-DB6489486F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2672" y="3658570"/>
                <a:ext cx="1746178" cy="956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24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/>
          <a:lstStyle/>
          <a:p>
            <a:r>
              <a:rPr lang="zh-CN" altLang="en-US" b="1" dirty="0"/>
              <a:t>简介：马可式“三明治”</a:t>
            </a:r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9CA9ED-6FA3-7572-1E32-F3F956734C2F}"/>
              </a:ext>
            </a:extLst>
          </p:cNvPr>
          <p:cNvGraphicFramePr>
            <a:graphicFrameLocks noGrp="1"/>
          </p:cNvGraphicFramePr>
          <p:nvPr/>
        </p:nvGraphicFramePr>
        <p:xfrm>
          <a:off x="369278" y="2194560"/>
          <a:ext cx="8323109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667">
                  <a:extLst>
                    <a:ext uri="{9D8B030D-6E8A-4147-A177-3AD203B41FA5}">
                      <a16:colId xmlns:a16="http://schemas.microsoft.com/office/drawing/2014/main" val="1326561749"/>
                    </a:ext>
                  </a:extLst>
                </a:gridCol>
                <a:gridCol w="3044388">
                  <a:extLst>
                    <a:ext uri="{9D8B030D-6E8A-4147-A177-3AD203B41FA5}">
                      <a16:colId xmlns:a16="http://schemas.microsoft.com/office/drawing/2014/main" val="3708573553"/>
                    </a:ext>
                  </a:extLst>
                </a:gridCol>
                <a:gridCol w="3120054">
                  <a:extLst>
                    <a:ext uri="{9D8B030D-6E8A-4147-A177-3AD203B41FA5}">
                      <a16:colId xmlns:a16="http://schemas.microsoft.com/office/drawing/2014/main" val="36321943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睚鲁女儿得医治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(vv. 21-24, 35-43)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血漏妇人得医治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(vv. 25-34)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7824112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立即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εὐθὺς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zh-CN" sz="1800" dirty="0">
                          <a:effectLst/>
                        </a:rPr>
                        <a:t>的医治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那闺女立时起来走 </a:t>
                      </a:r>
                      <a:r>
                        <a:rPr lang="en-US" sz="1800" dirty="0">
                          <a:effectLst/>
                        </a:rPr>
                        <a:t>(v. 42)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于是她血漏的源头立刻干了 </a:t>
                      </a:r>
                      <a:r>
                        <a:rPr lang="en-US" sz="1800" dirty="0">
                          <a:effectLst/>
                        </a:rPr>
                        <a:t>(v. 29)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2838626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人们误解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zh-CN" sz="1800" dirty="0">
                          <a:effectLst/>
                        </a:rPr>
                        <a:t>抗拒耶稣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他们就嗤笑耶稣 </a:t>
                      </a:r>
                      <a:r>
                        <a:rPr lang="en-US" sz="1800">
                          <a:effectLst/>
                        </a:rPr>
                        <a:t>(v. 40)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门徒对他说：</a:t>
                      </a:r>
                      <a:r>
                        <a:rPr lang="en-US" sz="1800" dirty="0">
                          <a:effectLst/>
                        </a:rPr>
                        <a:t>“</a:t>
                      </a:r>
                      <a:r>
                        <a:rPr lang="zh-CN" sz="1800" dirty="0">
                          <a:effectLst/>
                        </a:rPr>
                        <a:t>你看众人拥挤你，还说</a:t>
                      </a:r>
                      <a:r>
                        <a:rPr lang="en-US" sz="1800" dirty="0">
                          <a:effectLst/>
                        </a:rPr>
                        <a:t>‘</a:t>
                      </a:r>
                      <a:r>
                        <a:rPr lang="zh-CN" sz="1800" dirty="0">
                          <a:effectLst/>
                        </a:rPr>
                        <a:t>谁摸我</a:t>
                      </a:r>
                      <a:r>
                        <a:rPr lang="en-US" sz="1800" dirty="0">
                          <a:effectLst/>
                        </a:rPr>
                        <a:t>’</a:t>
                      </a:r>
                      <a:r>
                        <a:rPr lang="zh-CN" sz="1800" dirty="0">
                          <a:effectLst/>
                        </a:rPr>
                        <a:t>吗？</a:t>
                      </a:r>
                      <a:r>
                        <a:rPr lang="en-US" sz="1800" dirty="0">
                          <a:effectLst/>
                        </a:rPr>
                        <a:t>” (v. 31)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8376075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害怕恐惧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耶稣对睚鲁说：</a:t>
                      </a:r>
                      <a:r>
                        <a:rPr lang="en-US" sz="1800">
                          <a:effectLst/>
                        </a:rPr>
                        <a:t>“</a:t>
                      </a:r>
                      <a:r>
                        <a:rPr lang="zh-CN" sz="1800">
                          <a:effectLst/>
                        </a:rPr>
                        <a:t>不要怕，只要信！</a:t>
                      </a:r>
                      <a:r>
                        <a:rPr lang="en-US" sz="1800">
                          <a:effectLst/>
                        </a:rPr>
                        <a:t>” (v. 36)</a:t>
                      </a:r>
                      <a:endParaRPr lang="en-US" sz="180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那女人知道在自己身上所成的事，就恐惧战兢 </a:t>
                      </a:r>
                      <a:r>
                        <a:rPr lang="en-US" sz="1800" dirty="0">
                          <a:effectLst/>
                        </a:rPr>
                        <a:t>(v. 33)</a:t>
                      </a:r>
                      <a:endParaRPr lang="en-US" sz="1800" dirty="0">
                        <a:effectLst/>
                        <a:latin typeface="Helvetica" pitchFamily="2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6887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1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/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 得医治的信心需要</a:t>
            </a:r>
            <a:r>
              <a:rPr lang="zh-CN" altLang="en-US" sz="2700" b="1" dirty="0">
                <a:solidFill>
                  <a:srgbClr val="FF0000"/>
                </a:solidFill>
              </a:rPr>
              <a:t>认知</a:t>
            </a:r>
            <a:r>
              <a:rPr lang="zh-CN" altLang="en-US" b="1" dirty="0"/>
              <a:t>：无论多困难，耶稣能医治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2"/>
            <a:ext cx="7256858" cy="2956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5:23 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我的小女儿</a:t>
            </a:r>
            <a:r>
              <a:rPr lang="zh-CN" altLang="en-US" b="1" u="sng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快要死了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，求你去</a:t>
            </a:r>
            <a:r>
              <a:rPr lang="zh-CN" altLang="en-US" b="1" u="sng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按手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在她身上，使她</a:t>
            </a:r>
            <a:r>
              <a:rPr lang="zh-CN" altLang="en-US" b="1" u="sng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痊愈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l-GR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σωθῇ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），得以活了。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Helvetica" pitchFamily="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5:28 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意思说：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我只</a:t>
            </a:r>
            <a:r>
              <a:rPr lang="zh-CN" altLang="en-US" b="1" u="sng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摸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他的衣裳，就必</a:t>
            </a:r>
            <a:r>
              <a:rPr lang="zh-CN" altLang="en-US" b="1" u="sng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痊愈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l-GR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σωθήσομαι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共通点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#1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：困难的处境。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共通点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#2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：得医治的渴望。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共通点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#3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：触碰耶稣。</a:t>
            </a:r>
            <a:endParaRPr lang="en-US" dirty="0">
              <a:solidFill>
                <a:prstClr val="white"/>
              </a:solidFill>
              <a:latin typeface="Helvetica" pitchFamily="2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707BE-BA76-BE2C-A697-F4268966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82" y="3429000"/>
            <a:ext cx="4762500" cy="28575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27909EA8-2CC4-273E-A183-2D8E0901470B}"/>
              </a:ext>
            </a:extLst>
          </p:cNvPr>
          <p:cNvSpPr/>
          <p:nvPr/>
        </p:nvSpPr>
        <p:spPr>
          <a:xfrm>
            <a:off x="5389293" y="3951602"/>
            <a:ext cx="1635761" cy="1178710"/>
          </a:xfrm>
          <a:custGeom>
            <a:avLst/>
            <a:gdLst>
              <a:gd name="connsiteX0" fmla="*/ 1172830 w 2181014"/>
              <a:gd name="connsiteY0" fmla="*/ 1419213 h 1571613"/>
              <a:gd name="connsiteX1" fmla="*/ 1172830 w 2181014"/>
              <a:gd name="connsiteY1" fmla="*/ 1419213 h 1571613"/>
              <a:gd name="connsiteX2" fmla="*/ 973538 w 2181014"/>
              <a:gd name="connsiteY2" fmla="*/ 1407490 h 1571613"/>
              <a:gd name="connsiteX3" fmla="*/ 903199 w 2181014"/>
              <a:gd name="connsiteY3" fmla="*/ 1384044 h 1571613"/>
              <a:gd name="connsiteX4" fmla="*/ 680461 w 2181014"/>
              <a:gd name="connsiteY4" fmla="*/ 1278536 h 1571613"/>
              <a:gd name="connsiteX5" fmla="*/ 434276 w 2181014"/>
              <a:gd name="connsiteY5" fmla="*/ 1114413 h 1571613"/>
              <a:gd name="connsiteX6" fmla="*/ 340491 w 2181014"/>
              <a:gd name="connsiteY6" fmla="*/ 1055798 h 1571613"/>
              <a:gd name="connsiteX7" fmla="*/ 246707 w 2181014"/>
              <a:gd name="connsiteY7" fmla="*/ 973736 h 1571613"/>
              <a:gd name="connsiteX8" fmla="*/ 188091 w 2181014"/>
              <a:gd name="connsiteY8" fmla="*/ 926844 h 1571613"/>
              <a:gd name="connsiteX9" fmla="*/ 164645 w 2181014"/>
              <a:gd name="connsiteY9" fmla="*/ 891675 h 1571613"/>
              <a:gd name="connsiteX10" fmla="*/ 70861 w 2181014"/>
              <a:gd name="connsiteY10" fmla="*/ 786167 h 1571613"/>
              <a:gd name="connsiteX11" fmla="*/ 35691 w 2181014"/>
              <a:gd name="connsiteY11" fmla="*/ 715829 h 1571613"/>
              <a:gd name="connsiteX12" fmla="*/ 35691 w 2181014"/>
              <a:gd name="connsiteY12" fmla="*/ 434475 h 1571613"/>
              <a:gd name="connsiteX13" fmla="*/ 59138 w 2181014"/>
              <a:gd name="connsiteY13" fmla="*/ 387583 h 1571613"/>
              <a:gd name="connsiteX14" fmla="*/ 70861 w 2181014"/>
              <a:gd name="connsiteY14" fmla="*/ 340690 h 1571613"/>
              <a:gd name="connsiteX15" fmla="*/ 117753 w 2181014"/>
              <a:gd name="connsiteY15" fmla="*/ 258629 h 1571613"/>
              <a:gd name="connsiteX16" fmla="*/ 188091 w 2181014"/>
              <a:gd name="connsiteY16" fmla="*/ 164844 h 1571613"/>
              <a:gd name="connsiteX17" fmla="*/ 258430 w 2181014"/>
              <a:gd name="connsiteY17" fmla="*/ 117952 h 1571613"/>
              <a:gd name="connsiteX18" fmla="*/ 305322 w 2181014"/>
              <a:gd name="connsiteY18" fmla="*/ 106229 h 1571613"/>
              <a:gd name="connsiteX19" fmla="*/ 363938 w 2181014"/>
              <a:gd name="connsiteY19" fmla="*/ 82783 h 1571613"/>
              <a:gd name="connsiteX20" fmla="*/ 422553 w 2181014"/>
              <a:gd name="connsiteY20" fmla="*/ 71060 h 1571613"/>
              <a:gd name="connsiteX21" fmla="*/ 551507 w 2181014"/>
              <a:gd name="connsiteY21" fmla="*/ 35890 h 1571613"/>
              <a:gd name="connsiteX22" fmla="*/ 645291 w 2181014"/>
              <a:gd name="connsiteY22" fmla="*/ 12444 h 1571613"/>
              <a:gd name="connsiteX23" fmla="*/ 703907 w 2181014"/>
              <a:gd name="connsiteY23" fmla="*/ 721 h 1571613"/>
              <a:gd name="connsiteX24" fmla="*/ 1266614 w 2181014"/>
              <a:gd name="connsiteY24" fmla="*/ 24167 h 1571613"/>
              <a:gd name="connsiteX25" fmla="*/ 1348676 w 2181014"/>
              <a:gd name="connsiteY25" fmla="*/ 35890 h 1571613"/>
              <a:gd name="connsiteX26" fmla="*/ 1501076 w 2181014"/>
              <a:gd name="connsiteY26" fmla="*/ 82783 h 1571613"/>
              <a:gd name="connsiteX27" fmla="*/ 1630030 w 2181014"/>
              <a:gd name="connsiteY27" fmla="*/ 141398 h 1571613"/>
              <a:gd name="connsiteX28" fmla="*/ 1747261 w 2181014"/>
              <a:gd name="connsiteY28" fmla="*/ 188290 h 1571613"/>
              <a:gd name="connsiteX29" fmla="*/ 1841045 w 2181014"/>
              <a:gd name="connsiteY29" fmla="*/ 235183 h 1571613"/>
              <a:gd name="connsiteX30" fmla="*/ 1887938 w 2181014"/>
              <a:gd name="connsiteY30" fmla="*/ 258629 h 1571613"/>
              <a:gd name="connsiteX31" fmla="*/ 1923107 w 2181014"/>
              <a:gd name="connsiteY31" fmla="*/ 293798 h 1571613"/>
              <a:gd name="connsiteX32" fmla="*/ 2005168 w 2181014"/>
              <a:gd name="connsiteY32" fmla="*/ 364136 h 1571613"/>
              <a:gd name="connsiteX33" fmla="*/ 2122399 w 2181014"/>
              <a:gd name="connsiteY33" fmla="*/ 551706 h 1571613"/>
              <a:gd name="connsiteX34" fmla="*/ 2134122 w 2181014"/>
              <a:gd name="connsiteY34" fmla="*/ 598598 h 1571613"/>
              <a:gd name="connsiteX35" fmla="*/ 2157568 w 2181014"/>
              <a:gd name="connsiteY35" fmla="*/ 715829 h 1571613"/>
              <a:gd name="connsiteX36" fmla="*/ 2181014 w 2181014"/>
              <a:gd name="connsiteY36" fmla="*/ 809613 h 1571613"/>
              <a:gd name="connsiteX37" fmla="*/ 2145845 w 2181014"/>
              <a:gd name="connsiteY37" fmla="*/ 1044075 h 1571613"/>
              <a:gd name="connsiteX38" fmla="*/ 2122399 w 2181014"/>
              <a:gd name="connsiteY38" fmla="*/ 1114413 h 1571613"/>
              <a:gd name="connsiteX39" fmla="*/ 2040338 w 2181014"/>
              <a:gd name="connsiteY39" fmla="*/ 1231644 h 1571613"/>
              <a:gd name="connsiteX40" fmla="*/ 1923107 w 2181014"/>
              <a:gd name="connsiteY40" fmla="*/ 1325429 h 1571613"/>
              <a:gd name="connsiteX41" fmla="*/ 1817599 w 2181014"/>
              <a:gd name="connsiteY41" fmla="*/ 1407490 h 1571613"/>
              <a:gd name="connsiteX42" fmla="*/ 1688645 w 2181014"/>
              <a:gd name="connsiteY42" fmla="*/ 1501275 h 1571613"/>
              <a:gd name="connsiteX43" fmla="*/ 1630030 w 2181014"/>
              <a:gd name="connsiteY43" fmla="*/ 1524721 h 1571613"/>
              <a:gd name="connsiteX44" fmla="*/ 1559691 w 2181014"/>
              <a:gd name="connsiteY44" fmla="*/ 1548167 h 1571613"/>
              <a:gd name="connsiteX45" fmla="*/ 1395568 w 2181014"/>
              <a:gd name="connsiteY45" fmla="*/ 1571613 h 1571613"/>
              <a:gd name="connsiteX46" fmla="*/ 891476 w 2181014"/>
              <a:gd name="connsiteY46" fmla="*/ 1559890 h 1571613"/>
              <a:gd name="connsiteX47" fmla="*/ 821138 w 2181014"/>
              <a:gd name="connsiteY47" fmla="*/ 1536444 h 1571613"/>
              <a:gd name="connsiteX48" fmla="*/ 727353 w 2181014"/>
              <a:gd name="connsiteY48" fmla="*/ 1512998 h 1571613"/>
              <a:gd name="connsiteX49" fmla="*/ 657014 w 2181014"/>
              <a:gd name="connsiteY49" fmla="*/ 1466106 h 1571613"/>
              <a:gd name="connsiteX50" fmla="*/ 457722 w 2181014"/>
              <a:gd name="connsiteY50" fmla="*/ 1360598 h 1571613"/>
              <a:gd name="connsiteX51" fmla="*/ 363938 w 2181014"/>
              <a:gd name="connsiteY51" fmla="*/ 1290260 h 1571613"/>
              <a:gd name="connsiteX52" fmla="*/ 141199 w 2181014"/>
              <a:gd name="connsiteY52" fmla="*/ 1044075 h 1571613"/>
              <a:gd name="connsiteX53" fmla="*/ 70861 w 2181014"/>
              <a:gd name="connsiteY53" fmla="*/ 926844 h 1571613"/>
              <a:gd name="connsiteX54" fmla="*/ 12245 w 2181014"/>
              <a:gd name="connsiteY54" fmla="*/ 844783 h 1571613"/>
              <a:gd name="connsiteX55" fmla="*/ 522 w 2181014"/>
              <a:gd name="connsiteY55" fmla="*/ 727552 h 1571613"/>
              <a:gd name="connsiteX56" fmla="*/ 35691 w 2181014"/>
              <a:gd name="connsiteY56" fmla="*/ 539983 h 1571613"/>
              <a:gd name="connsiteX57" fmla="*/ 59138 w 2181014"/>
              <a:gd name="connsiteY57" fmla="*/ 434475 h 1571613"/>
              <a:gd name="connsiteX58" fmla="*/ 70861 w 2181014"/>
              <a:gd name="connsiteY58" fmla="*/ 399306 h 1571613"/>
              <a:gd name="connsiteX59" fmla="*/ 117753 w 2181014"/>
              <a:gd name="connsiteY59" fmla="*/ 317244 h 1571613"/>
              <a:gd name="connsiteX60" fmla="*/ 141199 w 2181014"/>
              <a:gd name="connsiteY60" fmla="*/ 270352 h 1571613"/>
              <a:gd name="connsiteX61" fmla="*/ 270153 w 2181014"/>
              <a:gd name="connsiteY61" fmla="*/ 164844 h 1571613"/>
              <a:gd name="connsiteX62" fmla="*/ 352214 w 2181014"/>
              <a:gd name="connsiteY62" fmla="*/ 106229 h 1571613"/>
              <a:gd name="connsiteX63" fmla="*/ 387384 w 2181014"/>
              <a:gd name="connsiteY63" fmla="*/ 82783 h 1571613"/>
              <a:gd name="connsiteX64" fmla="*/ 516338 w 2181014"/>
              <a:gd name="connsiteY64" fmla="*/ 35890 h 1571613"/>
              <a:gd name="connsiteX65" fmla="*/ 692184 w 2181014"/>
              <a:gd name="connsiteY65" fmla="*/ 721 h 1571613"/>
              <a:gd name="connsiteX66" fmla="*/ 750799 w 2181014"/>
              <a:gd name="connsiteY66" fmla="*/ 721 h 15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81014" h="1571613">
                <a:moveTo>
                  <a:pt x="1172830" y="1419213"/>
                </a:moveTo>
                <a:lnTo>
                  <a:pt x="1172830" y="1419213"/>
                </a:lnTo>
                <a:cubicBezTo>
                  <a:pt x="1106399" y="1415305"/>
                  <a:pt x="1039525" y="1416097"/>
                  <a:pt x="973538" y="1407490"/>
                </a:cubicBezTo>
                <a:cubicBezTo>
                  <a:pt x="949031" y="1404293"/>
                  <a:pt x="925821" y="1393998"/>
                  <a:pt x="903199" y="1384044"/>
                </a:cubicBezTo>
                <a:cubicBezTo>
                  <a:pt x="828002" y="1350957"/>
                  <a:pt x="749772" y="1322642"/>
                  <a:pt x="680461" y="1278536"/>
                </a:cubicBezTo>
                <a:cubicBezTo>
                  <a:pt x="324478" y="1052003"/>
                  <a:pt x="768117" y="1336973"/>
                  <a:pt x="434276" y="1114413"/>
                </a:cubicBezTo>
                <a:cubicBezTo>
                  <a:pt x="403602" y="1093964"/>
                  <a:pt x="370801" y="1076782"/>
                  <a:pt x="340491" y="1055798"/>
                </a:cubicBezTo>
                <a:cubicBezTo>
                  <a:pt x="229292" y="978814"/>
                  <a:pt x="325833" y="1039675"/>
                  <a:pt x="246707" y="973736"/>
                </a:cubicBezTo>
                <a:cubicBezTo>
                  <a:pt x="210149" y="943271"/>
                  <a:pt x="215376" y="960949"/>
                  <a:pt x="188091" y="926844"/>
                </a:cubicBezTo>
                <a:cubicBezTo>
                  <a:pt x="179289" y="915842"/>
                  <a:pt x="174005" y="902206"/>
                  <a:pt x="164645" y="891675"/>
                </a:cubicBezTo>
                <a:cubicBezTo>
                  <a:pt x="113233" y="833836"/>
                  <a:pt x="100424" y="839380"/>
                  <a:pt x="70861" y="786167"/>
                </a:cubicBezTo>
                <a:cubicBezTo>
                  <a:pt x="58130" y="763252"/>
                  <a:pt x="47414" y="739275"/>
                  <a:pt x="35691" y="715829"/>
                </a:cubicBezTo>
                <a:cubicBezTo>
                  <a:pt x="7569" y="603339"/>
                  <a:pt x="10635" y="634915"/>
                  <a:pt x="35691" y="434475"/>
                </a:cubicBezTo>
                <a:cubicBezTo>
                  <a:pt x="37859" y="417134"/>
                  <a:pt x="51322" y="403214"/>
                  <a:pt x="59138" y="387583"/>
                </a:cubicBezTo>
                <a:cubicBezTo>
                  <a:pt x="63046" y="371952"/>
                  <a:pt x="65204" y="355776"/>
                  <a:pt x="70861" y="340690"/>
                </a:cubicBezTo>
                <a:cubicBezTo>
                  <a:pt x="90184" y="289161"/>
                  <a:pt x="93017" y="301917"/>
                  <a:pt x="117753" y="258629"/>
                </a:cubicBezTo>
                <a:cubicBezTo>
                  <a:pt x="149995" y="202205"/>
                  <a:pt x="130220" y="211141"/>
                  <a:pt x="188091" y="164844"/>
                </a:cubicBezTo>
                <a:cubicBezTo>
                  <a:pt x="210095" y="147241"/>
                  <a:pt x="231092" y="124786"/>
                  <a:pt x="258430" y="117952"/>
                </a:cubicBezTo>
                <a:cubicBezTo>
                  <a:pt x="274061" y="114044"/>
                  <a:pt x="290037" y="111324"/>
                  <a:pt x="305322" y="106229"/>
                </a:cubicBezTo>
                <a:cubicBezTo>
                  <a:pt x="325286" y="99574"/>
                  <a:pt x="343782" y="88830"/>
                  <a:pt x="363938" y="82783"/>
                </a:cubicBezTo>
                <a:cubicBezTo>
                  <a:pt x="383023" y="77058"/>
                  <a:pt x="403015" y="74968"/>
                  <a:pt x="422553" y="71060"/>
                </a:cubicBezTo>
                <a:cubicBezTo>
                  <a:pt x="523915" y="30513"/>
                  <a:pt x="437055" y="60415"/>
                  <a:pt x="551507" y="35890"/>
                </a:cubicBezTo>
                <a:cubicBezTo>
                  <a:pt x="583015" y="29138"/>
                  <a:pt x="613693" y="18763"/>
                  <a:pt x="645291" y="12444"/>
                </a:cubicBezTo>
                <a:lnTo>
                  <a:pt x="703907" y="721"/>
                </a:lnTo>
                <a:cubicBezTo>
                  <a:pt x="1378219" y="16776"/>
                  <a:pt x="1011438" y="-15091"/>
                  <a:pt x="1266614" y="24167"/>
                </a:cubicBezTo>
                <a:cubicBezTo>
                  <a:pt x="1293924" y="28369"/>
                  <a:pt x="1321658" y="30100"/>
                  <a:pt x="1348676" y="35890"/>
                </a:cubicBezTo>
                <a:cubicBezTo>
                  <a:pt x="1381169" y="42853"/>
                  <a:pt x="1467456" y="70557"/>
                  <a:pt x="1501076" y="82783"/>
                </a:cubicBezTo>
                <a:cubicBezTo>
                  <a:pt x="1603764" y="120125"/>
                  <a:pt x="1516286" y="91636"/>
                  <a:pt x="1630030" y="141398"/>
                </a:cubicBezTo>
                <a:cubicBezTo>
                  <a:pt x="1668589" y="158267"/>
                  <a:pt x="1709617" y="169468"/>
                  <a:pt x="1747261" y="188290"/>
                </a:cubicBezTo>
                <a:lnTo>
                  <a:pt x="1841045" y="235183"/>
                </a:lnTo>
                <a:lnTo>
                  <a:pt x="1887938" y="258629"/>
                </a:lnTo>
                <a:cubicBezTo>
                  <a:pt x="1899661" y="270352"/>
                  <a:pt x="1910519" y="283009"/>
                  <a:pt x="1923107" y="293798"/>
                </a:cubicBezTo>
                <a:cubicBezTo>
                  <a:pt x="1965777" y="330372"/>
                  <a:pt x="1971020" y="322399"/>
                  <a:pt x="2005168" y="364136"/>
                </a:cubicBezTo>
                <a:cubicBezTo>
                  <a:pt x="2041011" y="407944"/>
                  <a:pt x="2107642" y="492679"/>
                  <a:pt x="2122399" y="551706"/>
                </a:cubicBezTo>
                <a:cubicBezTo>
                  <a:pt x="2126307" y="567337"/>
                  <a:pt x="2130746" y="582844"/>
                  <a:pt x="2134122" y="598598"/>
                </a:cubicBezTo>
                <a:cubicBezTo>
                  <a:pt x="2142472" y="637564"/>
                  <a:pt x="2147903" y="677168"/>
                  <a:pt x="2157568" y="715829"/>
                </a:cubicBezTo>
                <a:lnTo>
                  <a:pt x="2181014" y="809613"/>
                </a:lnTo>
                <a:cubicBezTo>
                  <a:pt x="2174096" y="878795"/>
                  <a:pt x="2168093" y="977330"/>
                  <a:pt x="2145845" y="1044075"/>
                </a:cubicBezTo>
                <a:cubicBezTo>
                  <a:pt x="2138030" y="1067521"/>
                  <a:pt x="2132626" y="1091914"/>
                  <a:pt x="2122399" y="1114413"/>
                </a:cubicBezTo>
                <a:cubicBezTo>
                  <a:pt x="2108581" y="1144813"/>
                  <a:pt x="2063882" y="1209782"/>
                  <a:pt x="2040338" y="1231644"/>
                </a:cubicBezTo>
                <a:cubicBezTo>
                  <a:pt x="2003667" y="1265696"/>
                  <a:pt x="1962184" y="1294167"/>
                  <a:pt x="1923107" y="1325429"/>
                </a:cubicBezTo>
                <a:cubicBezTo>
                  <a:pt x="1742061" y="1470265"/>
                  <a:pt x="1968195" y="1290358"/>
                  <a:pt x="1817599" y="1407490"/>
                </a:cubicBezTo>
                <a:cubicBezTo>
                  <a:pt x="1771494" y="1443350"/>
                  <a:pt x="1740934" y="1472754"/>
                  <a:pt x="1688645" y="1501275"/>
                </a:cubicBezTo>
                <a:cubicBezTo>
                  <a:pt x="1670171" y="1511352"/>
                  <a:pt x="1649806" y="1517530"/>
                  <a:pt x="1630030" y="1524721"/>
                </a:cubicBezTo>
                <a:cubicBezTo>
                  <a:pt x="1606803" y="1533167"/>
                  <a:pt x="1583668" y="1542173"/>
                  <a:pt x="1559691" y="1548167"/>
                </a:cubicBezTo>
                <a:cubicBezTo>
                  <a:pt x="1525885" y="1556618"/>
                  <a:pt x="1423328" y="1568143"/>
                  <a:pt x="1395568" y="1571613"/>
                </a:cubicBezTo>
                <a:cubicBezTo>
                  <a:pt x="1227537" y="1567705"/>
                  <a:pt x="1059238" y="1570161"/>
                  <a:pt x="891476" y="1559890"/>
                </a:cubicBezTo>
                <a:cubicBezTo>
                  <a:pt x="866808" y="1558380"/>
                  <a:pt x="844901" y="1543233"/>
                  <a:pt x="821138" y="1536444"/>
                </a:cubicBezTo>
                <a:cubicBezTo>
                  <a:pt x="790154" y="1527591"/>
                  <a:pt x="758615" y="1520813"/>
                  <a:pt x="727353" y="1512998"/>
                </a:cubicBezTo>
                <a:cubicBezTo>
                  <a:pt x="703907" y="1497367"/>
                  <a:pt x="681647" y="1479791"/>
                  <a:pt x="657014" y="1466106"/>
                </a:cubicBezTo>
                <a:cubicBezTo>
                  <a:pt x="591406" y="1429657"/>
                  <a:pt x="519811" y="1403582"/>
                  <a:pt x="457722" y="1360598"/>
                </a:cubicBezTo>
                <a:cubicBezTo>
                  <a:pt x="425593" y="1338355"/>
                  <a:pt x="391569" y="1317891"/>
                  <a:pt x="363938" y="1290260"/>
                </a:cubicBezTo>
                <a:cubicBezTo>
                  <a:pt x="300640" y="1226962"/>
                  <a:pt x="188032" y="1122130"/>
                  <a:pt x="141199" y="1044075"/>
                </a:cubicBezTo>
                <a:cubicBezTo>
                  <a:pt x="117753" y="1004998"/>
                  <a:pt x="98204" y="963301"/>
                  <a:pt x="70861" y="926844"/>
                </a:cubicBezTo>
                <a:cubicBezTo>
                  <a:pt x="27237" y="868681"/>
                  <a:pt x="46529" y="896209"/>
                  <a:pt x="12245" y="844783"/>
                </a:cubicBezTo>
                <a:cubicBezTo>
                  <a:pt x="8337" y="805706"/>
                  <a:pt x="-2490" y="766708"/>
                  <a:pt x="522" y="727552"/>
                </a:cubicBezTo>
                <a:cubicBezTo>
                  <a:pt x="5401" y="664127"/>
                  <a:pt x="23788" y="602472"/>
                  <a:pt x="35691" y="539983"/>
                </a:cubicBezTo>
                <a:cubicBezTo>
                  <a:pt x="42601" y="503706"/>
                  <a:pt x="49028" y="469859"/>
                  <a:pt x="59138" y="434475"/>
                </a:cubicBezTo>
                <a:cubicBezTo>
                  <a:pt x="62533" y="422593"/>
                  <a:pt x="65993" y="410664"/>
                  <a:pt x="70861" y="399306"/>
                </a:cubicBezTo>
                <a:cubicBezTo>
                  <a:pt x="101227" y="328451"/>
                  <a:pt x="84114" y="376112"/>
                  <a:pt x="117753" y="317244"/>
                </a:cubicBezTo>
                <a:cubicBezTo>
                  <a:pt x="126423" y="302071"/>
                  <a:pt x="131042" y="284572"/>
                  <a:pt x="141199" y="270352"/>
                </a:cubicBezTo>
                <a:cubicBezTo>
                  <a:pt x="169584" y="230613"/>
                  <a:pt x="244225" y="190772"/>
                  <a:pt x="270153" y="164844"/>
                </a:cubicBezTo>
                <a:cubicBezTo>
                  <a:pt x="327437" y="107560"/>
                  <a:pt x="280208" y="147375"/>
                  <a:pt x="352214" y="106229"/>
                </a:cubicBezTo>
                <a:cubicBezTo>
                  <a:pt x="364447" y="99239"/>
                  <a:pt x="374782" y="89084"/>
                  <a:pt x="387384" y="82783"/>
                </a:cubicBezTo>
                <a:cubicBezTo>
                  <a:pt x="410698" y="71126"/>
                  <a:pt x="494445" y="41363"/>
                  <a:pt x="516338" y="35890"/>
                </a:cubicBezTo>
                <a:cubicBezTo>
                  <a:pt x="589466" y="17608"/>
                  <a:pt x="618922" y="6826"/>
                  <a:pt x="692184" y="721"/>
                </a:cubicBezTo>
                <a:cubicBezTo>
                  <a:pt x="711655" y="-902"/>
                  <a:pt x="731261" y="721"/>
                  <a:pt x="750799" y="72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0337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 得医治的信心需要</a:t>
            </a:r>
            <a:r>
              <a:rPr lang="zh-CN" altLang="en-US" sz="2700" b="1" dirty="0">
                <a:solidFill>
                  <a:srgbClr val="FF0000"/>
                </a:solidFill>
              </a:rPr>
              <a:t>冒险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3"/>
            <a:ext cx="7256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5:22-23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管会堂的人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，名叫睚鲁，来见耶稣，就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俯伏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在他脚前，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再三地求他。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5:25, 27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有一个女人，患了十二年的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血漏</a:t>
            </a:r>
            <a:r>
              <a:rPr lang="en-US" altLang="zh-CN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……</a:t>
            </a:r>
            <a:r>
              <a: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Noto Sans CJK TC"/>
                <a:cs typeface="Noto Sans CJK TC"/>
              </a:rPr>
              <a:t>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她听见耶稣的事，就从后头来，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杂在众人中间，摸耶稣的衣裳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。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Noto Sans CJK TC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睚鲁：</a:t>
            </a:r>
            <a:r>
              <a:rPr lang="zh-CN" altLang="en-US" dirty="0">
                <a:solidFill>
                  <a:srgbClr val="FF0000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身份地位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的冒险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犹太人会堂的领袖，或者长老；在社区中是显著的人物。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 得医治的信心需要</a:t>
            </a:r>
            <a:r>
              <a:rPr lang="zh-CN" altLang="en-US" sz="2700" b="1" dirty="0">
                <a:solidFill>
                  <a:srgbClr val="FF0000"/>
                </a:solidFill>
              </a:rPr>
              <a:t>冒险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3"/>
            <a:ext cx="72568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5:22-23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管会堂的人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，名叫睚鲁，来见耶稣，就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俯伏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在他脚前，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再三地求他。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5:25, 27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有一个女人，患了十二年的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血漏</a:t>
            </a:r>
            <a:r>
              <a:rPr lang="en-US" altLang="zh-CN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……</a:t>
            </a:r>
            <a:r>
              <a:rPr lang="zh-CN" altLang="en-US" dirty="0">
                <a:solidFill>
                  <a:prstClr val="white"/>
                </a:solidFill>
                <a:latin typeface="Calibri" panose="020F0502020204030204" pitchFamily="34" charset="0"/>
                <a:ea typeface="Noto Sans CJK TC"/>
                <a:cs typeface="Noto Sans CJK TC"/>
              </a:rPr>
              <a:t>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她听见耶稣的事，就从后头来，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杂在众人中间，摸耶稣的衣裳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。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Noto Sans CJK TC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利</a:t>
            </a:r>
            <a:r>
              <a:rPr lang="en-US" altLang="zh-CN" b="1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15:26-27 </a:t>
            </a:r>
            <a:r>
              <a:rPr lang="zh-CN" altLang="en-US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她在患漏症的日子所躺的床，所坐的物都要看为</a:t>
            </a:r>
            <a:r>
              <a:rPr lang="zh-CN" altLang="en-US" b="1" u="sng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不洁净</a:t>
            </a:r>
            <a:r>
              <a:rPr lang="zh-CN" altLang="en-US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，与她月经的时候一样。凡摸这些对象的，就为不洁净，</a:t>
            </a:r>
            <a:r>
              <a:rPr lang="zh-CN" altLang="en-US" b="1" u="sng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必不洁净到晚上</a:t>
            </a:r>
            <a:r>
              <a:rPr lang="zh-CN" altLang="en-US" dirty="0">
                <a:solidFill>
                  <a:prstClr val="white"/>
                </a:solidFill>
                <a:latin typeface="Times"/>
                <a:ea typeface="宋体" panose="02010600030101010101" pitchFamily="2" charset="-122"/>
                <a:cs typeface="+mn-cs"/>
              </a:rPr>
              <a:t>，并要洗衣服，用水洗澡。 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妇女：“</a:t>
            </a:r>
            <a:r>
              <a:rPr lang="zh-CN" altLang="en-US" dirty="0">
                <a:solidFill>
                  <a:srgbClr val="FF0000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见光死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Times New Roman" panose="02020603050405020304" pitchFamily="18" charset="0"/>
              </a:rPr>
              <a:t>”的冒险</a:t>
            </a:r>
            <a:endParaRPr lang="en-US" altLang="zh-CN" dirty="0">
              <a:solidFill>
                <a:prstClr val="white"/>
              </a:solidFill>
              <a:latin typeface="Noto Sans CJK TC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不被允许出现在人群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；被社会边缘化了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年的女人。（图</a:t>
            </a: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下页）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9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7457A0AE-A9B6-1273-2EDC-DE0A9917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857250"/>
            <a:ext cx="3429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B64A359-2022-0AE3-D722-A446A1DD36DD}"/>
                  </a:ext>
                </a:extLst>
              </p14:cNvPr>
              <p14:cNvContentPartPr/>
              <p14:nvPr/>
            </p14:nvContentPartPr>
            <p14:xfrm>
              <a:off x="3639248" y="3687725"/>
              <a:ext cx="1758780" cy="199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B64A359-2022-0AE3-D722-A446A1DD36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0249" y="3678725"/>
                <a:ext cx="1776418" cy="20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96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6EA6-015D-AE63-8297-C203FACF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13" y="1112227"/>
            <a:ext cx="7429499" cy="694592"/>
          </a:xfrm>
        </p:spPr>
        <p:txBody>
          <a:bodyPr>
            <a:normAutofit/>
          </a:bodyPr>
          <a:lstStyle/>
          <a:p>
            <a:r>
              <a:rPr lang="en-US" altLang="zh-CN" b="1" dirty="0"/>
              <a:t>3.</a:t>
            </a:r>
            <a:r>
              <a:rPr lang="zh-CN" altLang="en-US" b="1" dirty="0"/>
              <a:t> 得医治的信心需要</a:t>
            </a:r>
            <a:r>
              <a:rPr lang="zh-CN" altLang="en-US" sz="2700" b="1" dirty="0">
                <a:solidFill>
                  <a:srgbClr val="FF0000"/>
                </a:solidFill>
              </a:rPr>
              <a:t>面对和胜过惧怕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5085-0822-FED4-FB59-97F2DC5F9B82}"/>
              </a:ext>
            </a:extLst>
          </p:cNvPr>
          <p:cNvSpPr txBox="1"/>
          <p:nvPr/>
        </p:nvSpPr>
        <p:spPr>
          <a:xfrm>
            <a:off x="624253" y="2123342"/>
            <a:ext cx="72568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5:35-36</a:t>
            </a:r>
            <a:r>
              <a:rPr lang="en-US" b="1" i="1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 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还说话的时候，有人从管会堂的家里来，说：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“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你的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女儿死了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！何必还劳动先生呢？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”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耶稣听见所说的话，就对管会堂的说：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“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不要怕，只要信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！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+mn-cs"/>
              </a:rPr>
              <a:t>”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DengXian" panose="02010600030101010101" pitchFamily="2" charset="-122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ea typeface="DengXian" panose="02010600030101010101" pitchFamily="2" charset="-122"/>
                <a:cs typeface="+mn-cs"/>
              </a:rPr>
              <a:t>5:33-34 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那女人知道在自己身上所成的事，就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恐惧战兢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Noto Sans CJK TC"/>
              </a:rPr>
              <a:t>，来俯伏在耶稣跟前，将实情全告诉他。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耶稣对她说：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女儿，你的信救了你，</a:t>
            </a:r>
            <a:r>
              <a:rPr lang="zh-CN" altLang="en-US" b="1" u="sng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平平安安</a:t>
            </a:r>
            <a:r>
              <a:rPr lang="zh-CN" alt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地回去吧！你的灾病痊愈了。</a:t>
            </a:r>
            <a:r>
              <a:rPr lang="en-US" dirty="0">
                <a:solidFill>
                  <a:prstClr val="white"/>
                </a:solidFill>
                <a:latin typeface="Noto Sans CJK TC"/>
                <a:ea typeface="DengXian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  <a:cs typeface="+mn-cs"/>
              </a:rPr>
              <a:t>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不要怕（</a:t>
            </a:r>
            <a:r>
              <a:rPr lang="el-GR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μὴ</a:t>
            </a:r>
            <a:r>
              <a:rPr lang="el-GR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φοβοῦ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）：停止继续害怕！</a:t>
            </a:r>
            <a:endParaRPr lang="en-US" altLang="zh-CN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只要信</a:t>
            </a:r>
            <a:r>
              <a:rPr lang="el-GR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（μόνον πίστευε</a:t>
            </a:r>
            <a:r>
              <a:rPr lang="zh-CN" altLang="en-US" dirty="0">
                <a:solidFill>
                  <a:prstClr val="white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）：持续的相信！</a:t>
            </a:r>
            <a:endParaRPr lang="en-US" dirty="0">
              <a:solidFill>
                <a:prstClr val="white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E9019B-C14F-2860-B07D-BD8D857292E0}"/>
                  </a:ext>
                </a:extLst>
              </p14:cNvPr>
              <p14:cNvContentPartPr/>
              <p14:nvPr/>
            </p14:nvContentPartPr>
            <p14:xfrm>
              <a:off x="1510028" y="2452205"/>
              <a:ext cx="270" cy="27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E9019B-C14F-2860-B07D-BD8D857292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3278" y="2445455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413D17F9-0D12-BCB8-EEB7-062D9E2B4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604533"/>
            <a:ext cx="3194957" cy="23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86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1431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DengXian</vt:lpstr>
      <vt:lpstr>Noto Sans CJK TC</vt:lpstr>
      <vt:lpstr>宋体</vt:lpstr>
      <vt:lpstr>Arial</vt:lpstr>
      <vt:lpstr>Calibri</vt:lpstr>
      <vt:lpstr>Century Gothic</vt:lpstr>
      <vt:lpstr>Helvetica</vt:lpstr>
      <vt:lpstr>Times</vt:lpstr>
      <vt:lpstr>Times New Roman</vt:lpstr>
      <vt:lpstr>Mesh</vt:lpstr>
      <vt:lpstr>得医治的信心，有什么特征？  可5:21-43</vt:lpstr>
      <vt:lpstr>简介：马可式“三明治” (Markan sandwich)</vt:lpstr>
      <vt:lpstr>简介：马可式“三明治”</vt:lpstr>
      <vt:lpstr>简介：马可式“三明治”</vt:lpstr>
      <vt:lpstr>1. 得医治的信心需要认知：无论多困难，耶稣能医治 </vt:lpstr>
      <vt:lpstr>2. 得医治的信心需要冒险</vt:lpstr>
      <vt:lpstr>2. 得医治的信心需要冒险</vt:lpstr>
      <vt:lpstr>PowerPoint Presentation</vt:lpstr>
      <vt:lpstr>3. 得医治的信心需要面对和胜过惧怕 </vt:lpstr>
      <vt:lpstr>4. 得医治的信心不需要我们的外在条件 </vt:lpstr>
      <vt:lpstr>4. 得医治的信心不需要我们的外在条件 </vt:lpstr>
      <vt:lpstr>总结：得医治的信心，有什么特征？ </vt:lpstr>
    </vt:vector>
  </TitlesOfParts>
  <Company>THIG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eli</cp:lastModifiedBy>
  <cp:revision>654</cp:revision>
  <dcterms:created xsi:type="dcterms:W3CDTF">2012-02-03T13:37:34Z</dcterms:created>
  <dcterms:modified xsi:type="dcterms:W3CDTF">2023-03-26T19:17:51Z</dcterms:modified>
</cp:coreProperties>
</file>